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Nunito"/>
      <p:regular r:id="rId31"/>
      <p:bold r:id="rId32"/>
      <p:italic r:id="rId33"/>
      <p:boldItalic r:id="rId34"/>
    </p:embeddedFont>
    <p:embeddedFont>
      <p:font typeface="Gill Sans"/>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hV6Hgo1HiOu76ab1HqMytS6L5U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81DDCE-8984-4259-9982-7DBF711829C3}">
  <a:tblStyle styleId="{0B81DDCE-8984-4259-9982-7DBF711829C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2CC0768-E053-425B-B288-1D5DDCD7B5D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F2BEE68-3DDE-430D-819B-9CB9E82100BC}" styleName="Table_2">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A92BC84-E2B8-4C0F-8FD5-95DEE72F9844}" styleName="Table_3">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GillSans-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Gill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3dbfca289_2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b3dbfca289_2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b3dbfca289_2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3dbfca289_2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b3dbfca289_2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b3dbfca289_2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3dbfca289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b3dbfca289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b3dbfca289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3dbfca289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b3dbfca289_1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b3dbfca289_1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bae182af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abae182afd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gabae182afd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bae182afd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abae182afd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abae182afd_1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8930c128d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8930c128d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b8930c128d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8930c128d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8930c128d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b8930c128d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43cef82b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b43cef82b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b43cef82b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8930c128d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b8930c128d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gb8930c128d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bae182afd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abae182afd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Mega</a:t>
            </a:r>
            <a:endParaRPr/>
          </a:p>
          <a:p>
            <a:pPr indent="0" lvl="0" marL="0" rtl="0" algn="l">
              <a:lnSpc>
                <a:spcPct val="100000"/>
              </a:lnSpc>
              <a:spcBef>
                <a:spcPts val="0"/>
              </a:spcBef>
              <a:spcAft>
                <a:spcPts val="0"/>
              </a:spcAft>
              <a:buSzPts val="1400"/>
              <a:buNone/>
            </a:pPr>
            <a:r>
              <a:rPr lang="es-ES"/>
              <a:t>8 no legendarios, muy diferente</a:t>
            </a:r>
            <a:endParaRPr/>
          </a:p>
        </p:txBody>
      </p:sp>
      <p:sp>
        <p:nvSpPr>
          <p:cNvPr id="347" name="Google Shape;347;gabae182afd_1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bae182afd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abae182afd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abae182afd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bae182af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abae182af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abae182af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8930c128d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b8930c128d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gb8930c128d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3dbfca289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b3dbfca289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gb3dbfca289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3dbfca289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b3dbfca289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b3dbfca289_2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3dbfca289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b3dbfca289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b3dbfca289_1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3dbfca28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b3dbfca289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b3dbfca289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3dbfca289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b3dbfca289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b3dbfca289_1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3dbfca289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b3dbfca289_1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b3dbfca289_1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3dbfca289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b3dbfca289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b3dbfca289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 name="Shape 18"/>
        <p:cNvGrpSpPr/>
        <p:nvPr/>
      </p:nvGrpSpPr>
      <p:grpSpPr>
        <a:xfrm>
          <a:off x="0" y="0"/>
          <a:ext cx="0" cy="0"/>
          <a:chOff x="0" y="0"/>
          <a:chExt cx="0" cy="0"/>
        </a:xfrm>
      </p:grpSpPr>
      <p:sp>
        <p:nvSpPr>
          <p:cNvPr id="19" name="Google Shape;19;p7"/>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7"/>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7"/>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22" name="Google Shape;22;p7"/>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7"/>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2" name="Shape 82"/>
        <p:cNvGrpSpPr/>
        <p:nvPr/>
      </p:nvGrpSpPr>
      <p:grpSpPr>
        <a:xfrm>
          <a:off x="0" y="0"/>
          <a:ext cx="0" cy="0"/>
          <a:chOff x="0" y="0"/>
          <a:chExt cx="0" cy="0"/>
        </a:xfrm>
      </p:grpSpPr>
      <p:sp>
        <p:nvSpPr>
          <p:cNvPr id="83" name="Google Shape;83;p16"/>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6"/>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6" name="Google Shape;86;p1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9" name="Shape 89"/>
        <p:cNvGrpSpPr/>
        <p:nvPr/>
      </p:nvGrpSpPr>
      <p:grpSpPr>
        <a:xfrm>
          <a:off x="0" y="0"/>
          <a:ext cx="0" cy="0"/>
          <a:chOff x="0" y="0"/>
          <a:chExt cx="0" cy="0"/>
        </a:xfrm>
      </p:grpSpPr>
      <p:sp>
        <p:nvSpPr>
          <p:cNvPr id="90" name="Google Shape;90;p17"/>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7"/>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7"/>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93" name="Google Shape;93;p17"/>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7"/>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7"/>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25" name="Shape 25"/>
        <p:cNvGrpSpPr/>
        <p:nvPr/>
      </p:nvGrpSpPr>
      <p:grpSpPr>
        <a:xfrm>
          <a:off x="0" y="0"/>
          <a:ext cx="0" cy="0"/>
          <a:chOff x="0" y="0"/>
          <a:chExt cx="0" cy="0"/>
        </a:xfrm>
      </p:grpSpPr>
      <p:sp>
        <p:nvSpPr>
          <p:cNvPr id="26" name="Google Shape;26;p8"/>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8"/>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29" name="Google Shape;29;p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2" name="Shape 32"/>
        <p:cNvGrpSpPr/>
        <p:nvPr/>
      </p:nvGrpSpPr>
      <p:grpSpPr>
        <a:xfrm>
          <a:off x="0" y="0"/>
          <a:ext cx="0" cy="0"/>
          <a:chOff x="0" y="0"/>
          <a:chExt cx="0" cy="0"/>
        </a:xfrm>
      </p:grpSpPr>
      <p:sp>
        <p:nvSpPr>
          <p:cNvPr id="33" name="Google Shape;33;p9"/>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6" name="Google Shape;36;p9"/>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7" name="Google Shape;37;p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0" name="Shape 40"/>
        <p:cNvGrpSpPr/>
        <p:nvPr/>
      </p:nvGrpSpPr>
      <p:grpSpPr>
        <a:xfrm>
          <a:off x="0" y="0"/>
          <a:ext cx="0" cy="0"/>
          <a:chOff x="0" y="0"/>
          <a:chExt cx="0" cy="0"/>
        </a:xfrm>
      </p:grpSpPr>
      <p:sp>
        <p:nvSpPr>
          <p:cNvPr id="41" name="Google Shape;41;p10"/>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0"/>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b="0" sz="36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0"/>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656"/>
              <a:buNone/>
              <a:defRPr sz="1800" cap="none">
                <a:solidFill>
                  <a:schemeClr val="accent2"/>
                </a:solidFill>
              </a:defRPr>
            </a:lvl1pPr>
            <a:lvl2pPr indent="-228600" lvl="1" marL="914400" algn="l">
              <a:lnSpc>
                <a:spcPct val="100000"/>
              </a:lnSpc>
              <a:spcBef>
                <a:spcPts val="600"/>
              </a:spcBef>
              <a:spcAft>
                <a:spcPts val="0"/>
              </a:spcAft>
              <a:buSzPts val="1656"/>
              <a:buNone/>
              <a:defRPr sz="1800">
                <a:solidFill>
                  <a:srgbClr val="888888"/>
                </a:solidFill>
              </a:defRPr>
            </a:lvl2pPr>
            <a:lvl3pPr indent="-228600" lvl="2" marL="1371600" algn="l">
              <a:lnSpc>
                <a:spcPct val="100000"/>
              </a:lnSpc>
              <a:spcBef>
                <a:spcPts val="600"/>
              </a:spcBef>
              <a:spcAft>
                <a:spcPts val="0"/>
              </a:spcAft>
              <a:buSzPts val="1472"/>
              <a:buNone/>
              <a:defRPr sz="1600">
                <a:solidFill>
                  <a:srgbClr val="888888"/>
                </a:solidFill>
              </a:defRPr>
            </a:lvl3pPr>
            <a:lvl4pPr indent="-228600" lvl="3" marL="1828800" algn="l">
              <a:lnSpc>
                <a:spcPct val="100000"/>
              </a:lnSpc>
              <a:spcBef>
                <a:spcPts val="600"/>
              </a:spcBef>
              <a:spcAft>
                <a:spcPts val="0"/>
              </a:spcAft>
              <a:buSzPts val="1288"/>
              <a:buNone/>
              <a:defRPr sz="1400">
                <a:solidFill>
                  <a:srgbClr val="888888"/>
                </a:solidFill>
              </a:defRPr>
            </a:lvl4pPr>
            <a:lvl5pPr indent="-228600" lvl="4" marL="2286000" algn="l">
              <a:lnSpc>
                <a:spcPct val="100000"/>
              </a:lnSpc>
              <a:spcBef>
                <a:spcPts val="600"/>
              </a:spcBef>
              <a:spcAft>
                <a:spcPts val="0"/>
              </a:spcAft>
              <a:buSzPts val="1288"/>
              <a:buNone/>
              <a:defRPr sz="1400">
                <a:solidFill>
                  <a:srgbClr val="888888"/>
                </a:solidFill>
              </a:defRPr>
            </a:lvl5pPr>
            <a:lvl6pPr indent="-228600" lvl="5" marL="2743200" algn="l">
              <a:lnSpc>
                <a:spcPct val="100000"/>
              </a:lnSpc>
              <a:spcBef>
                <a:spcPts val="600"/>
              </a:spcBef>
              <a:spcAft>
                <a:spcPts val="0"/>
              </a:spcAft>
              <a:buSzPts val="1288"/>
              <a:buNone/>
              <a:defRPr sz="1400">
                <a:solidFill>
                  <a:srgbClr val="888888"/>
                </a:solidFill>
              </a:defRPr>
            </a:lvl6pPr>
            <a:lvl7pPr indent="-228600" lvl="6" marL="3200400" algn="l">
              <a:lnSpc>
                <a:spcPct val="100000"/>
              </a:lnSpc>
              <a:spcBef>
                <a:spcPts val="600"/>
              </a:spcBef>
              <a:spcAft>
                <a:spcPts val="0"/>
              </a:spcAft>
              <a:buSzPts val="1288"/>
              <a:buNone/>
              <a:defRPr sz="1400">
                <a:solidFill>
                  <a:srgbClr val="888888"/>
                </a:solidFill>
              </a:defRPr>
            </a:lvl7pPr>
            <a:lvl8pPr indent="-228600" lvl="7" marL="3657600" algn="l">
              <a:lnSpc>
                <a:spcPct val="100000"/>
              </a:lnSpc>
              <a:spcBef>
                <a:spcPts val="600"/>
              </a:spcBef>
              <a:spcAft>
                <a:spcPts val="0"/>
              </a:spcAft>
              <a:buSzPts val="1288"/>
              <a:buNone/>
              <a:defRPr sz="1400">
                <a:solidFill>
                  <a:srgbClr val="888888"/>
                </a:solidFill>
              </a:defRPr>
            </a:lvl8pPr>
            <a:lvl9pPr indent="-228600" lvl="8" marL="4114800" algn="l">
              <a:lnSpc>
                <a:spcPct val="100000"/>
              </a:lnSpc>
              <a:spcBef>
                <a:spcPts val="600"/>
              </a:spcBef>
              <a:spcAft>
                <a:spcPts val="600"/>
              </a:spcAft>
              <a:buSzPts val="1288"/>
              <a:buNone/>
              <a:defRPr sz="1400">
                <a:solidFill>
                  <a:srgbClr val="888888"/>
                </a:solidFill>
              </a:defRPr>
            </a:lvl9pPr>
          </a:lstStyle>
          <a:p/>
        </p:txBody>
      </p:sp>
      <p:sp>
        <p:nvSpPr>
          <p:cNvPr id="44" name="Google Shape;44;p1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7" name="Shape 47"/>
        <p:cNvGrpSpPr/>
        <p:nvPr/>
      </p:nvGrpSpPr>
      <p:grpSpPr>
        <a:xfrm>
          <a:off x="0" y="0"/>
          <a:ext cx="0" cy="0"/>
          <a:chOff x="0" y="0"/>
          <a:chExt cx="0" cy="0"/>
        </a:xfrm>
      </p:grpSpPr>
      <p:sp>
        <p:nvSpPr>
          <p:cNvPr id="48" name="Google Shape;48;p11"/>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1"/>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1"/>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51" name="Google Shape;51;p11"/>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2" name="Google Shape;52;p11"/>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53" name="Google Shape;53;p11"/>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4" name="Google Shape;54;p1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7" name="Shape 57"/>
        <p:cNvGrpSpPr/>
        <p:nvPr/>
      </p:nvGrpSpPr>
      <p:grpSpPr>
        <a:xfrm>
          <a:off x="0" y="0"/>
          <a:ext cx="0" cy="0"/>
          <a:chOff x="0" y="0"/>
          <a:chExt cx="0" cy="0"/>
        </a:xfrm>
      </p:grpSpPr>
      <p:sp>
        <p:nvSpPr>
          <p:cNvPr id="58" name="Google Shape;58;p1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
        <p:nvSpPr>
          <p:cNvPr id="61" name="Google Shape;61;p12"/>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2"/>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63" name="Shape 63"/>
        <p:cNvGrpSpPr/>
        <p:nvPr/>
      </p:nvGrpSpPr>
      <p:grpSpPr>
        <a:xfrm>
          <a:off x="0" y="0"/>
          <a:ext cx="0" cy="0"/>
          <a:chOff x="0" y="0"/>
          <a:chExt cx="0" cy="0"/>
        </a:xfrm>
      </p:grpSpPr>
      <p:sp>
        <p:nvSpPr>
          <p:cNvPr id="64" name="Google Shape;64;p1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7" name="Shape 67"/>
        <p:cNvGrpSpPr/>
        <p:nvPr/>
      </p:nvGrpSpPr>
      <p:grpSpPr>
        <a:xfrm>
          <a:off x="0" y="0"/>
          <a:ext cx="0" cy="0"/>
          <a:chOff x="0" y="0"/>
          <a:chExt cx="0" cy="0"/>
        </a:xfrm>
      </p:grpSpPr>
      <p:sp>
        <p:nvSpPr>
          <p:cNvPr id="68" name="Google Shape;68;p14"/>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D58AC"/>
              </a:buClr>
              <a:buSzPts val="2000"/>
              <a:buFont typeface="Gill Sans"/>
              <a:buNone/>
              <a:defRPr b="0" sz="2000">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4"/>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lnSpc>
                <a:spcPct val="10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71" name="Google Shape;71;p14"/>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220"/>
              </a:spcBef>
              <a:spcAft>
                <a:spcPts val="0"/>
              </a:spcAft>
              <a:buSzPts val="1012"/>
              <a:buNone/>
              <a:defRPr sz="1100">
                <a:solidFill>
                  <a:schemeClr val="lt1"/>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72" name="Google Shape;72;p1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type="picTx">
  <p:cSld name="PICTURE_WITH_CAPTION_TEXT">
    <p:spTree>
      <p:nvGrpSpPr>
        <p:cNvPr id="75" name="Shape 75"/>
        <p:cNvGrpSpPr/>
        <p:nvPr/>
      </p:nvGrpSpPr>
      <p:grpSpPr>
        <a:xfrm>
          <a:off x="0" y="0"/>
          <a:ext cx="0" cy="0"/>
          <a:chOff x="0" y="0"/>
          <a:chExt cx="0" cy="0"/>
        </a:xfrm>
      </p:grpSpPr>
      <p:sp>
        <p:nvSpPr>
          <p:cNvPr id="76" name="Google Shape;76;p15"/>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Gill Sans"/>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5"/>
          <p:cNvSpPr/>
          <p:nvPr>
            <p:ph idx="2" type="pic"/>
          </p:nvPr>
        </p:nvSpPr>
        <p:spPr>
          <a:xfrm>
            <a:off x="447817" y="599725"/>
            <a:ext cx="11290859" cy="3557252"/>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32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1pPr>
            <a:lvl2pPr lvl="1"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2pPr>
            <a:lvl3pPr lvl="2"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3pPr>
            <a:lvl4pPr lvl="3"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4pPr>
            <a:lvl5pPr lvl="4"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5pPr>
            <a:lvl6pPr lvl="5"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6pPr>
            <a:lvl7pPr lvl="6"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7pPr>
            <a:lvl8pPr lvl="7"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8pPr>
            <a:lvl9pPr lvl="8" marR="0" rtl="0" algn="l">
              <a:lnSpc>
                <a:spcPct val="100000"/>
              </a:lnSpc>
              <a:spcBef>
                <a:spcPts val="600"/>
              </a:spcBef>
              <a:spcAft>
                <a:spcPts val="60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9pPr>
          </a:lstStyle>
          <a:p/>
        </p:txBody>
      </p:sp>
      <p:sp>
        <p:nvSpPr>
          <p:cNvPr id="78" name="Google Shape;78;p15"/>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79" name="Google Shape;79;p1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1" name="Google Shape;11;p6"/>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
        <p:nvSpPr>
          <p:cNvPr id="15" name="Google Shape;15;p6"/>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6"/>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29.png"/><Relationship Id="rId7" Type="http://schemas.openxmlformats.org/officeDocument/2006/relationships/hyperlink" Target="https://www.metagamevgc.com/team-compendium/2019/12/16/vgc-2020-sword-and-shield-team-compendium" TargetMode="External"/><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38.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39.png"/><Relationship Id="rId5"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43.png"/><Relationship Id="rId5"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59.png"/><Relationship Id="rId10" Type="http://schemas.openxmlformats.org/officeDocument/2006/relationships/image" Target="../media/image50.png"/><Relationship Id="rId9" Type="http://schemas.openxmlformats.org/officeDocument/2006/relationships/image" Target="../media/image51.png"/><Relationship Id="rId5" Type="http://schemas.openxmlformats.org/officeDocument/2006/relationships/image" Target="../media/image66.png"/><Relationship Id="rId6" Type="http://schemas.openxmlformats.org/officeDocument/2006/relationships/image" Target="../media/image65.png"/><Relationship Id="rId7" Type="http://schemas.openxmlformats.org/officeDocument/2006/relationships/image" Target="../media/image48.png"/><Relationship Id="rId8"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68.png"/><Relationship Id="rId10" Type="http://schemas.openxmlformats.org/officeDocument/2006/relationships/image" Target="../media/image49.png"/><Relationship Id="rId9"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69.png"/><Relationship Id="rId7" Type="http://schemas.openxmlformats.org/officeDocument/2006/relationships/image" Target="../media/image46.png"/><Relationship Id="rId8"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70.png"/><Relationship Id="rId5"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61.png"/><Relationship Id="rId5"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0.png"/><Relationship Id="rId4" Type="http://schemas.openxmlformats.org/officeDocument/2006/relationships/hyperlink" Target="https://www.smogon.com/roa/" TargetMode="External"/><Relationship Id="rId11" Type="http://schemas.openxmlformats.org/officeDocument/2006/relationships/image" Target="../media/image67.png"/><Relationship Id="rId10" Type="http://schemas.openxmlformats.org/officeDocument/2006/relationships/image" Target="../media/image55.png"/><Relationship Id="rId12" Type="http://schemas.openxmlformats.org/officeDocument/2006/relationships/image" Target="../media/image57.png"/><Relationship Id="rId9" Type="http://schemas.openxmlformats.org/officeDocument/2006/relationships/image" Target="../media/image64.png"/><Relationship Id="rId5" Type="http://schemas.openxmlformats.org/officeDocument/2006/relationships/hyperlink" Target="https://pokemondb.net/pokedex/national" TargetMode="External"/><Relationship Id="rId6" Type="http://schemas.openxmlformats.org/officeDocument/2006/relationships/hyperlink" Target="https://www.metagamevgc.com/team-compendium/2019/12/16/vgc-2020-sword-and-shield-team-compendium" TargetMode="External"/><Relationship Id="rId7" Type="http://schemas.openxmlformats.org/officeDocument/2006/relationships/image" Target="../media/image6.png"/><Relationship Id="rId8"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4.png"/><Relationship Id="rId11" Type="http://schemas.openxmlformats.org/officeDocument/2006/relationships/image" Target="../media/image9.png"/><Relationship Id="rId10" Type="http://schemas.openxmlformats.org/officeDocument/2006/relationships/image" Target="../media/image11.png"/><Relationship Id="rId9"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
          <p:cNvSpPr/>
          <p:nvPr/>
        </p:nvSpPr>
        <p:spPr>
          <a:xfrm>
            <a:off x="0" y="107150"/>
            <a:ext cx="12191700" cy="6750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id="102" name="Google Shape;102;p1"/>
          <p:cNvPicPr preferRelativeResize="0"/>
          <p:nvPr/>
        </p:nvPicPr>
        <p:blipFill rotWithShape="1">
          <a:blip r:embed="rId3">
            <a:alphaModFix/>
          </a:blip>
          <a:srcRect b="787" l="0" r="0" t="776"/>
          <a:stretch/>
        </p:blipFill>
        <p:spPr>
          <a:xfrm>
            <a:off x="0" y="107025"/>
            <a:ext cx="12256875" cy="6786786"/>
          </a:xfrm>
          <a:prstGeom prst="rect">
            <a:avLst/>
          </a:prstGeom>
          <a:noFill/>
          <a:ln>
            <a:noFill/>
          </a:ln>
        </p:spPr>
      </p:pic>
      <p:grpSp>
        <p:nvGrpSpPr>
          <p:cNvPr id="103" name="Google Shape;103;p1"/>
          <p:cNvGrpSpPr/>
          <p:nvPr/>
        </p:nvGrpSpPr>
        <p:grpSpPr>
          <a:xfrm>
            <a:off x="446534" y="453643"/>
            <a:ext cx="11298933" cy="98554"/>
            <a:chOff x="446534" y="453643"/>
            <a:chExt cx="11298933" cy="98554"/>
          </a:xfrm>
        </p:grpSpPr>
        <p:sp>
          <p:nvSpPr>
            <p:cNvPr id="104" name="Google Shape;104;p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7" name="Google Shape;107;p1"/>
          <p:cNvPicPr preferRelativeResize="0"/>
          <p:nvPr/>
        </p:nvPicPr>
        <p:blipFill rotWithShape="1">
          <a:blip r:embed="rId4">
            <a:alphaModFix/>
          </a:blip>
          <a:srcRect b="0" l="0" r="0" t="0"/>
          <a:stretch/>
        </p:blipFill>
        <p:spPr>
          <a:xfrm>
            <a:off x="4318675" y="1101175"/>
            <a:ext cx="3614375" cy="2033150"/>
          </a:xfrm>
          <a:prstGeom prst="rect">
            <a:avLst/>
          </a:prstGeom>
          <a:noFill/>
          <a:ln>
            <a:noFill/>
          </a:ln>
        </p:spPr>
      </p:pic>
      <p:pic>
        <p:nvPicPr>
          <p:cNvPr id="108" name="Google Shape;108;p1"/>
          <p:cNvPicPr preferRelativeResize="0"/>
          <p:nvPr/>
        </p:nvPicPr>
        <p:blipFill rotWithShape="1">
          <a:blip r:embed="rId5">
            <a:alphaModFix/>
          </a:blip>
          <a:srcRect b="0" l="0" r="0" t="0"/>
          <a:stretch/>
        </p:blipFill>
        <p:spPr>
          <a:xfrm>
            <a:off x="0" y="2368550"/>
            <a:ext cx="4589825" cy="4525251"/>
          </a:xfrm>
          <a:prstGeom prst="rect">
            <a:avLst/>
          </a:prstGeom>
          <a:noFill/>
          <a:ln>
            <a:noFill/>
          </a:ln>
        </p:spPr>
      </p:pic>
      <p:sp>
        <p:nvSpPr>
          <p:cNvPr id="109" name="Google Shape;109;p1"/>
          <p:cNvSpPr txBox="1"/>
          <p:nvPr>
            <p:ph type="ctrTitle"/>
          </p:nvPr>
        </p:nvSpPr>
        <p:spPr>
          <a:xfrm>
            <a:off x="353313" y="3333175"/>
            <a:ext cx="4015200" cy="1455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1"/>
              </a:buClr>
              <a:buSzPts val="4500"/>
              <a:buFont typeface="Gill Sans"/>
              <a:buNone/>
            </a:pPr>
            <a:r>
              <a:rPr lang="es-ES" sz="4100">
                <a:solidFill>
                  <a:srgbClr val="000000"/>
                </a:solidFill>
              </a:rPr>
              <a:t>PROYECTO GRUPO 1</a:t>
            </a:r>
            <a:endParaRPr sz="3900">
              <a:solidFill>
                <a:srgbClr val="000000"/>
              </a:solidFill>
            </a:endParaRPr>
          </a:p>
        </p:txBody>
      </p:sp>
      <p:sp>
        <p:nvSpPr>
          <p:cNvPr id="110" name="Google Shape;110;p1"/>
          <p:cNvSpPr txBox="1"/>
          <p:nvPr>
            <p:ph idx="1" type="subTitle"/>
          </p:nvPr>
        </p:nvSpPr>
        <p:spPr>
          <a:xfrm>
            <a:off x="4318700" y="3097250"/>
            <a:ext cx="3614400" cy="4431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72"/>
              <a:buNone/>
            </a:pPr>
            <a:r>
              <a:rPr lang="es-ES">
                <a:solidFill>
                  <a:srgbClr val="4A86E8"/>
                </a:solidFill>
              </a:rPr>
              <a:t>ANÁLISIS DEL UNIVERSO POKÉMON</a:t>
            </a:r>
            <a:endParaRPr>
              <a:solidFill>
                <a:srgbClr val="4A86E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gb3dbfca289_2_28"/>
          <p:cNvSpPr/>
          <p:nvPr/>
        </p:nvSpPr>
        <p:spPr>
          <a:xfrm>
            <a:off x="447817" y="5141974"/>
            <a:ext cx="11290800" cy="125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gb3dbfca289_2_28"/>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211" name="Google Shape;211;gb3dbfca289_2_28"/>
          <p:cNvSpPr txBox="1"/>
          <p:nvPr/>
        </p:nvSpPr>
        <p:spPr>
          <a:xfrm>
            <a:off x="447825" y="1915400"/>
            <a:ext cx="4280400" cy="5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ES" sz="3000" u="none" cap="none" strike="noStrike">
                <a:solidFill>
                  <a:srgbClr val="2D58AC"/>
                </a:solidFill>
                <a:latin typeface="Gill Sans"/>
                <a:ea typeface="Gill Sans"/>
                <a:cs typeface="Gill Sans"/>
                <a:sym typeface="Gill Sans"/>
              </a:rPr>
              <a:t>Web Scraping Gen 8:</a:t>
            </a:r>
            <a:endParaRPr b="1" i="0" sz="3000" u="none" cap="none" strike="noStrike">
              <a:solidFill>
                <a:srgbClr val="2D58AC"/>
              </a:solidFill>
              <a:latin typeface="Gill Sans"/>
              <a:ea typeface="Gill Sans"/>
              <a:cs typeface="Gill Sans"/>
              <a:sym typeface="Gill Sans"/>
            </a:endParaRPr>
          </a:p>
        </p:txBody>
      </p:sp>
      <p:pic>
        <p:nvPicPr>
          <p:cNvPr id="212" name="Google Shape;212;gb3dbfca289_2_28"/>
          <p:cNvPicPr preferRelativeResize="0"/>
          <p:nvPr/>
        </p:nvPicPr>
        <p:blipFill rotWithShape="1">
          <a:blip r:embed="rId4">
            <a:alphaModFix/>
          </a:blip>
          <a:srcRect b="0" l="0" r="0" t="0"/>
          <a:stretch/>
        </p:blipFill>
        <p:spPr>
          <a:xfrm>
            <a:off x="7728250" y="1808250"/>
            <a:ext cx="4010375" cy="3333725"/>
          </a:xfrm>
          <a:prstGeom prst="rect">
            <a:avLst/>
          </a:prstGeom>
          <a:noFill/>
          <a:ln>
            <a:noFill/>
          </a:ln>
        </p:spPr>
      </p:pic>
      <p:pic>
        <p:nvPicPr>
          <p:cNvPr id="213" name="Google Shape;213;gb3dbfca289_2_28"/>
          <p:cNvPicPr preferRelativeResize="0"/>
          <p:nvPr/>
        </p:nvPicPr>
        <p:blipFill rotWithShape="1">
          <a:blip r:embed="rId5">
            <a:alphaModFix/>
          </a:blip>
          <a:srcRect b="0" l="0" r="0" t="0"/>
          <a:stretch/>
        </p:blipFill>
        <p:spPr>
          <a:xfrm>
            <a:off x="3109000" y="3239288"/>
            <a:ext cx="4556976" cy="1902682"/>
          </a:xfrm>
          <a:prstGeom prst="rect">
            <a:avLst/>
          </a:prstGeom>
          <a:noFill/>
          <a:ln>
            <a:noFill/>
          </a:ln>
        </p:spPr>
      </p:pic>
      <p:pic>
        <p:nvPicPr>
          <p:cNvPr id="214" name="Google Shape;214;gb3dbfca289_2_28"/>
          <p:cNvPicPr preferRelativeResize="0"/>
          <p:nvPr/>
        </p:nvPicPr>
        <p:blipFill rotWithShape="1">
          <a:blip r:embed="rId6">
            <a:alphaModFix/>
          </a:blip>
          <a:srcRect b="0" l="0" r="0" t="0"/>
          <a:stretch/>
        </p:blipFill>
        <p:spPr>
          <a:xfrm>
            <a:off x="5237299" y="1808251"/>
            <a:ext cx="1352450" cy="1364601"/>
          </a:xfrm>
          <a:prstGeom prst="rect">
            <a:avLst/>
          </a:prstGeom>
          <a:noFill/>
          <a:ln>
            <a:noFill/>
          </a:ln>
        </p:spPr>
      </p:pic>
      <p:sp>
        <p:nvSpPr>
          <p:cNvPr id="215" name="Google Shape;215;gb3dbfca289_2_28"/>
          <p:cNvSpPr txBox="1"/>
          <p:nvPr/>
        </p:nvSpPr>
        <p:spPr>
          <a:xfrm>
            <a:off x="452625" y="2494700"/>
            <a:ext cx="4784700" cy="772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Gill Sans"/>
              <a:buChar char="●"/>
            </a:pPr>
            <a:r>
              <a:rPr b="0" i="0" lang="es-ES" sz="1400" u="none" cap="none" strike="noStrike">
                <a:solidFill>
                  <a:srgbClr val="000000"/>
                </a:solidFill>
                <a:latin typeface="Gill Sans"/>
                <a:ea typeface="Gill Sans"/>
                <a:cs typeface="Gill Sans"/>
                <a:sym typeface="Gill Sans"/>
              </a:rPr>
              <a:t>Accedemos a una </a:t>
            </a:r>
            <a:r>
              <a:rPr b="0" i="0" lang="es-ES" sz="1400" u="sng" cap="none" strike="noStrike">
                <a:solidFill>
                  <a:schemeClr val="hlink"/>
                </a:solidFill>
                <a:latin typeface="Gill Sans"/>
                <a:ea typeface="Gill Sans"/>
                <a:cs typeface="Gill Sans"/>
                <a:sym typeface="Gill Sans"/>
                <a:hlinkClick r:id="rId7"/>
              </a:rPr>
              <a:t>web</a:t>
            </a:r>
            <a:r>
              <a:rPr b="0" i="0" lang="es-ES" sz="1400" u="none" cap="none" strike="noStrike">
                <a:solidFill>
                  <a:srgbClr val="000000"/>
                </a:solidFill>
                <a:latin typeface="Gill Sans"/>
                <a:ea typeface="Gill Sans"/>
                <a:cs typeface="Gill Sans"/>
                <a:sym typeface="Gill Sans"/>
              </a:rPr>
              <a:t> donde hay muchos equipos competitivos de la 8ª generación.</a:t>
            </a:r>
            <a:endParaRPr b="0" i="0" sz="1400" u="none" cap="none" strike="noStrike">
              <a:solidFill>
                <a:srgbClr val="000000"/>
              </a:solidFill>
              <a:latin typeface="Gill Sans"/>
              <a:ea typeface="Gill Sans"/>
              <a:cs typeface="Gill Sans"/>
              <a:sym typeface="Gill Sans"/>
            </a:endParaRPr>
          </a:p>
        </p:txBody>
      </p:sp>
      <p:sp>
        <p:nvSpPr>
          <p:cNvPr id="216" name="Google Shape;216;gb3dbfca289_2_28"/>
          <p:cNvSpPr txBox="1"/>
          <p:nvPr/>
        </p:nvSpPr>
        <p:spPr>
          <a:xfrm>
            <a:off x="447825" y="3073038"/>
            <a:ext cx="2492700" cy="1994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Gill Sans"/>
              <a:buChar char="●"/>
            </a:pPr>
            <a:r>
              <a:rPr b="0" i="0" lang="es-ES" sz="1400" u="none" cap="none" strike="noStrike">
                <a:solidFill>
                  <a:srgbClr val="000000"/>
                </a:solidFill>
                <a:latin typeface="Gill Sans"/>
                <a:ea typeface="Gill Sans"/>
                <a:cs typeface="Gill Sans"/>
                <a:sym typeface="Gill Sans"/>
              </a:rPr>
              <a:t>De ahí cogemos los equipos con formato Pokepaste.</a:t>
            </a:r>
            <a:endParaRPr b="0" i="0" sz="1400" u="none" cap="none" strike="noStrike">
              <a:solidFill>
                <a:srgbClr val="000000"/>
              </a:solidFill>
              <a:latin typeface="Gill Sans"/>
              <a:ea typeface="Gill Sans"/>
              <a:cs typeface="Gill Sans"/>
              <a:sym typeface="Gill Sans"/>
            </a:endParaRPr>
          </a:p>
        </p:txBody>
      </p:sp>
      <p:pic>
        <p:nvPicPr>
          <p:cNvPr id="217" name="Google Shape;217;gb3dbfca289_2_28"/>
          <p:cNvPicPr preferRelativeResize="0"/>
          <p:nvPr/>
        </p:nvPicPr>
        <p:blipFill rotWithShape="1">
          <a:blip r:embed="rId8">
            <a:alphaModFix/>
          </a:blip>
          <a:srcRect b="0" l="0" r="0" t="0"/>
          <a:stretch/>
        </p:blipFill>
        <p:spPr>
          <a:xfrm>
            <a:off x="1165400" y="3777375"/>
            <a:ext cx="1477899" cy="1364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gb3dbfca289_2_42"/>
          <p:cNvSpPr/>
          <p:nvPr/>
        </p:nvSpPr>
        <p:spPr>
          <a:xfrm>
            <a:off x="447817" y="5141974"/>
            <a:ext cx="11290800" cy="125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4" name="Google Shape;224;gb3dbfca289_2_42"/>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225" name="Google Shape;225;gb3dbfca289_2_42"/>
          <p:cNvSpPr txBox="1"/>
          <p:nvPr/>
        </p:nvSpPr>
        <p:spPr>
          <a:xfrm>
            <a:off x="447825" y="1915400"/>
            <a:ext cx="4280400" cy="5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ES" sz="3000" u="none" cap="none" strike="noStrike">
                <a:solidFill>
                  <a:srgbClr val="2D58AC"/>
                </a:solidFill>
                <a:latin typeface="Gill Sans"/>
                <a:ea typeface="Gill Sans"/>
                <a:cs typeface="Gill Sans"/>
                <a:sym typeface="Gill Sans"/>
              </a:rPr>
              <a:t>Web Scraping Gen 8:</a:t>
            </a:r>
            <a:endParaRPr b="1" i="0" sz="3000" u="none" cap="none" strike="noStrike">
              <a:solidFill>
                <a:srgbClr val="2D58AC"/>
              </a:solidFill>
              <a:latin typeface="Gill Sans"/>
              <a:ea typeface="Gill Sans"/>
              <a:cs typeface="Gill Sans"/>
              <a:sym typeface="Gill Sans"/>
            </a:endParaRPr>
          </a:p>
        </p:txBody>
      </p:sp>
      <p:sp>
        <p:nvSpPr>
          <p:cNvPr id="226" name="Google Shape;226;gb3dbfca289_2_42"/>
          <p:cNvSpPr txBox="1"/>
          <p:nvPr/>
        </p:nvSpPr>
        <p:spPr>
          <a:xfrm>
            <a:off x="452625" y="2494700"/>
            <a:ext cx="4784700" cy="772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Gill Sans"/>
              <a:buChar char="●"/>
            </a:pPr>
            <a:r>
              <a:rPr b="0" i="0" lang="es-ES" sz="1400" u="none" cap="none" strike="noStrike">
                <a:solidFill>
                  <a:srgbClr val="000000"/>
                </a:solidFill>
                <a:latin typeface="Gill Sans"/>
                <a:ea typeface="Gill Sans"/>
                <a:cs typeface="Gill Sans"/>
                <a:sym typeface="Gill Sans"/>
              </a:rPr>
              <a:t>En cada Pokepaste, cogemos el nombre de cada Pokémon que forma el equipo.</a:t>
            </a:r>
            <a:endParaRPr b="0" i="0" sz="1400" u="none" cap="none" strike="noStrike">
              <a:solidFill>
                <a:srgbClr val="000000"/>
              </a:solidFill>
              <a:latin typeface="Gill Sans"/>
              <a:ea typeface="Gill Sans"/>
              <a:cs typeface="Gill Sans"/>
              <a:sym typeface="Gill Sans"/>
            </a:endParaRPr>
          </a:p>
        </p:txBody>
      </p:sp>
      <p:pic>
        <p:nvPicPr>
          <p:cNvPr id="227" name="Google Shape;227;gb3dbfca289_2_42"/>
          <p:cNvPicPr preferRelativeResize="0"/>
          <p:nvPr/>
        </p:nvPicPr>
        <p:blipFill rotWithShape="1">
          <a:blip r:embed="rId4">
            <a:alphaModFix/>
          </a:blip>
          <a:srcRect b="0" l="0" r="0" t="0"/>
          <a:stretch/>
        </p:blipFill>
        <p:spPr>
          <a:xfrm>
            <a:off x="6651450" y="1812775"/>
            <a:ext cx="3027475" cy="3329199"/>
          </a:xfrm>
          <a:prstGeom prst="rect">
            <a:avLst/>
          </a:prstGeom>
          <a:noFill/>
          <a:ln>
            <a:noFill/>
          </a:ln>
        </p:spPr>
      </p:pic>
      <p:pic>
        <p:nvPicPr>
          <p:cNvPr id="228" name="Google Shape;228;gb3dbfca289_2_42"/>
          <p:cNvPicPr preferRelativeResize="0"/>
          <p:nvPr/>
        </p:nvPicPr>
        <p:blipFill rotWithShape="1">
          <a:blip r:embed="rId5">
            <a:alphaModFix/>
          </a:blip>
          <a:srcRect b="0" l="0" r="0" t="0"/>
          <a:stretch/>
        </p:blipFill>
        <p:spPr>
          <a:xfrm>
            <a:off x="9678925" y="1812775"/>
            <a:ext cx="2059703" cy="3329201"/>
          </a:xfrm>
          <a:prstGeom prst="rect">
            <a:avLst/>
          </a:prstGeom>
          <a:noFill/>
          <a:ln>
            <a:noFill/>
          </a:ln>
        </p:spPr>
      </p:pic>
      <p:pic>
        <p:nvPicPr>
          <p:cNvPr id="229" name="Google Shape;229;gb3dbfca289_2_42"/>
          <p:cNvPicPr preferRelativeResize="0"/>
          <p:nvPr/>
        </p:nvPicPr>
        <p:blipFill rotWithShape="1">
          <a:blip r:embed="rId6">
            <a:alphaModFix/>
          </a:blip>
          <a:srcRect b="0" l="0" r="0" t="0"/>
          <a:stretch/>
        </p:blipFill>
        <p:spPr>
          <a:xfrm>
            <a:off x="4062834" y="2871811"/>
            <a:ext cx="2588624" cy="1893050"/>
          </a:xfrm>
          <a:prstGeom prst="rect">
            <a:avLst/>
          </a:prstGeom>
          <a:noFill/>
          <a:ln>
            <a:noFill/>
          </a:ln>
        </p:spPr>
      </p:pic>
      <p:sp>
        <p:nvSpPr>
          <p:cNvPr id="230" name="Google Shape;230;gb3dbfca289_2_42"/>
          <p:cNvSpPr txBox="1"/>
          <p:nvPr/>
        </p:nvSpPr>
        <p:spPr>
          <a:xfrm>
            <a:off x="447825" y="3267500"/>
            <a:ext cx="3161100" cy="1456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Gill Sans"/>
              <a:buChar char="●"/>
            </a:pPr>
            <a:r>
              <a:rPr b="0" i="0" lang="es-ES" sz="1400" u="none" cap="none" strike="noStrike">
                <a:solidFill>
                  <a:srgbClr val="000000"/>
                </a:solidFill>
                <a:latin typeface="Gill Sans"/>
                <a:ea typeface="Gill Sans"/>
                <a:cs typeface="Gill Sans"/>
                <a:sym typeface="Gill Sans"/>
              </a:rPr>
              <a:t>Vamos almacenando todos los equipos y después pasamos a formar la red con NetworkX.</a:t>
            </a:r>
            <a:endParaRPr b="0" i="0" sz="1400" u="none" cap="none" strike="noStrike">
              <a:solidFill>
                <a:srgbClr val="000000"/>
              </a:solidFill>
              <a:latin typeface="Gill Sans"/>
              <a:ea typeface="Gill Sans"/>
              <a:cs typeface="Gill Sans"/>
              <a:sym typeface="Gill Sans"/>
            </a:endParaRPr>
          </a:p>
        </p:txBody>
      </p:sp>
      <p:pic>
        <p:nvPicPr>
          <p:cNvPr id="231" name="Google Shape;231;gb3dbfca289_2_42"/>
          <p:cNvPicPr preferRelativeResize="0"/>
          <p:nvPr/>
        </p:nvPicPr>
        <p:blipFill rotWithShape="1">
          <a:blip r:embed="rId7">
            <a:alphaModFix/>
          </a:blip>
          <a:srcRect b="0" l="0" r="0" t="0"/>
          <a:stretch/>
        </p:blipFill>
        <p:spPr>
          <a:xfrm>
            <a:off x="1402512" y="3986200"/>
            <a:ext cx="1251723" cy="1155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gb3dbfca289_0_24"/>
          <p:cNvSpPr/>
          <p:nvPr/>
        </p:nvSpPr>
        <p:spPr>
          <a:xfrm>
            <a:off x="447817" y="5141974"/>
            <a:ext cx="11290800" cy="125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gb3dbfca289_0_24"/>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239" name="Google Shape;239;gb3dbfca289_0_24"/>
          <p:cNvSpPr txBox="1"/>
          <p:nvPr/>
        </p:nvSpPr>
        <p:spPr>
          <a:xfrm>
            <a:off x="822875" y="1705100"/>
            <a:ext cx="2934600" cy="5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ES" sz="3000" u="none" cap="none" strike="noStrike">
                <a:solidFill>
                  <a:srgbClr val="2D58AC"/>
                </a:solidFill>
                <a:latin typeface="Gill Sans"/>
                <a:ea typeface="Gill Sans"/>
                <a:cs typeface="Gill Sans"/>
                <a:sym typeface="Gill Sans"/>
              </a:rPr>
              <a:t>Atributos de los nodos:</a:t>
            </a:r>
            <a:endParaRPr b="1" i="0" sz="3000" u="none" cap="none" strike="noStrike">
              <a:solidFill>
                <a:srgbClr val="2D58AC"/>
              </a:solidFill>
              <a:latin typeface="Gill Sans"/>
              <a:ea typeface="Gill Sans"/>
              <a:cs typeface="Gill Sans"/>
              <a:sym typeface="Gill Sans"/>
            </a:endParaRPr>
          </a:p>
        </p:txBody>
      </p:sp>
      <p:graphicFrame>
        <p:nvGraphicFramePr>
          <p:cNvPr id="240" name="Google Shape;240;gb3dbfca289_0_24"/>
          <p:cNvGraphicFramePr/>
          <p:nvPr/>
        </p:nvGraphicFramePr>
        <p:xfrm>
          <a:off x="4204475" y="2214375"/>
          <a:ext cx="3000000" cy="3000000"/>
        </p:xfrm>
        <a:graphic>
          <a:graphicData uri="http://schemas.openxmlformats.org/drawingml/2006/table">
            <a:tbl>
              <a:tblPr>
                <a:noFill/>
                <a:tableStyleId>{0B81DDCE-8984-4259-9982-7DBF711829C3}</a:tableStyleId>
              </a:tblPr>
              <a:tblGrid>
                <a:gridCol w="2543150"/>
                <a:gridCol w="4000600"/>
              </a:tblGrid>
              <a:tr h="485850">
                <a:tc>
                  <a:txBody>
                    <a:bodyPr/>
                    <a:lstStyle/>
                    <a:p>
                      <a:pPr indent="0" lvl="0" marL="0" marR="0" rtl="0" algn="ctr">
                        <a:lnSpc>
                          <a:spcPct val="100000"/>
                        </a:lnSpc>
                        <a:spcBef>
                          <a:spcPts val="0"/>
                        </a:spcBef>
                        <a:spcAft>
                          <a:spcPts val="0"/>
                        </a:spcAft>
                        <a:buClr>
                          <a:srgbClr val="000000"/>
                        </a:buClr>
                        <a:buSzPts val="1800"/>
                        <a:buFont typeface="Arial"/>
                        <a:buNone/>
                      </a:pPr>
                      <a:r>
                        <a:rPr b="1" lang="es-ES" sz="1800" u="none" cap="none" strike="noStrike">
                          <a:latin typeface="Calibri"/>
                          <a:ea typeface="Calibri"/>
                          <a:cs typeface="Calibri"/>
                          <a:sym typeface="Calibri"/>
                        </a:rPr>
                        <a:t>Etiqueta</a:t>
                      </a:r>
                      <a:endParaRPr b="1"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609EC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s-ES" sz="1800" u="none" cap="none" strike="noStrike">
                          <a:latin typeface="Calibri"/>
                          <a:ea typeface="Calibri"/>
                          <a:cs typeface="Calibri"/>
                          <a:sym typeface="Calibri"/>
                        </a:rPr>
                        <a:t>Contenido</a:t>
                      </a:r>
                      <a:endParaRPr b="1"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609EC1"/>
                    </a:solidFill>
                  </a:tcPr>
                </a:tc>
              </a:tr>
              <a:tr h="485850">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latin typeface="Calibri"/>
                          <a:ea typeface="Calibri"/>
                          <a:cs typeface="Calibri"/>
                          <a:sym typeface="Calibri"/>
                        </a:rPr>
                        <a:t>Label</a:t>
                      </a:r>
                      <a:endParaRPr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latin typeface="Calibri"/>
                          <a:ea typeface="Calibri"/>
                          <a:cs typeface="Calibri"/>
                          <a:sym typeface="Calibri"/>
                        </a:rPr>
                        <a:t>Nombre del Pokémon</a:t>
                      </a:r>
                      <a:endParaRPr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r>
              <a:tr h="485850">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latin typeface="Calibri"/>
                          <a:ea typeface="Calibri"/>
                          <a:cs typeface="Calibri"/>
                          <a:sym typeface="Calibri"/>
                        </a:rPr>
                        <a:t>Tipo 1</a:t>
                      </a:r>
                      <a:endParaRPr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latin typeface="Calibri"/>
                          <a:ea typeface="Calibri"/>
                          <a:cs typeface="Calibri"/>
                          <a:sym typeface="Calibri"/>
                        </a:rPr>
                        <a:t>Tipo 1 del Pokémon</a:t>
                      </a:r>
                      <a:endParaRPr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r>
              <a:tr h="485850">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latin typeface="Calibri"/>
                          <a:ea typeface="Calibri"/>
                          <a:cs typeface="Calibri"/>
                          <a:sym typeface="Calibri"/>
                        </a:rPr>
                        <a:t>Tipo 2</a:t>
                      </a:r>
                      <a:endParaRPr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lang="es-ES" sz="1800" u="none" cap="none" strike="noStrike">
                          <a:solidFill>
                            <a:schemeClr val="dk1"/>
                          </a:solidFill>
                          <a:latin typeface="Calibri"/>
                          <a:ea typeface="Calibri"/>
                          <a:cs typeface="Calibri"/>
                          <a:sym typeface="Calibri"/>
                        </a:rPr>
                        <a:t>Tipo 2 del Pokémon (Si tiene)</a:t>
                      </a:r>
                      <a:endParaRPr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r>
              <a:tr h="485850">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latin typeface="Calibri"/>
                          <a:ea typeface="Calibri"/>
                          <a:cs typeface="Calibri"/>
                          <a:sym typeface="Calibri"/>
                        </a:rPr>
                        <a:t>Teams</a:t>
                      </a:r>
                      <a:endParaRPr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latin typeface="Calibri"/>
                          <a:ea typeface="Calibri"/>
                          <a:cs typeface="Calibri"/>
                          <a:sym typeface="Calibri"/>
                        </a:rPr>
                        <a:t>Número de equipos a los que pertenece</a:t>
                      </a:r>
                      <a:endParaRPr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r>
            </a:tbl>
          </a:graphicData>
        </a:graphic>
      </p:graphicFrame>
      <p:pic>
        <p:nvPicPr>
          <p:cNvPr id="241" name="Google Shape;241;gb3dbfca289_0_24"/>
          <p:cNvPicPr preferRelativeResize="0"/>
          <p:nvPr/>
        </p:nvPicPr>
        <p:blipFill rotWithShape="1">
          <a:blip r:embed="rId4">
            <a:alphaModFix/>
          </a:blip>
          <a:srcRect b="0" l="0" r="0" t="0"/>
          <a:stretch/>
        </p:blipFill>
        <p:spPr>
          <a:xfrm>
            <a:off x="889100" y="2485350"/>
            <a:ext cx="2351824" cy="2351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gb3dbfca289_1_30"/>
          <p:cNvSpPr/>
          <p:nvPr/>
        </p:nvSpPr>
        <p:spPr>
          <a:xfrm>
            <a:off x="447817" y="5141974"/>
            <a:ext cx="11290800" cy="125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8" name="Google Shape;248;gb3dbfca289_1_30"/>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249" name="Google Shape;249;gb3dbfca289_1_30"/>
          <p:cNvSpPr txBox="1"/>
          <p:nvPr/>
        </p:nvSpPr>
        <p:spPr>
          <a:xfrm>
            <a:off x="447825" y="1915400"/>
            <a:ext cx="4468200" cy="5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ES" sz="3000" u="none" cap="none" strike="noStrike">
                <a:solidFill>
                  <a:srgbClr val="2D58AC"/>
                </a:solidFill>
                <a:latin typeface="Gill Sans"/>
                <a:ea typeface="Gill Sans"/>
                <a:cs typeface="Gill Sans"/>
                <a:sym typeface="Gill Sans"/>
              </a:rPr>
              <a:t>Esquema nodo - arista:</a:t>
            </a:r>
            <a:endParaRPr b="1" i="0" sz="3000" u="none" cap="none" strike="noStrike">
              <a:solidFill>
                <a:srgbClr val="2D58AC"/>
              </a:solidFill>
              <a:latin typeface="Gill Sans"/>
              <a:ea typeface="Gill Sans"/>
              <a:cs typeface="Gill Sans"/>
              <a:sym typeface="Gill Sans"/>
            </a:endParaRPr>
          </a:p>
        </p:txBody>
      </p:sp>
      <p:sp>
        <p:nvSpPr>
          <p:cNvPr id="250" name="Google Shape;250;gb3dbfca289_1_30"/>
          <p:cNvSpPr txBox="1"/>
          <p:nvPr/>
        </p:nvSpPr>
        <p:spPr>
          <a:xfrm>
            <a:off x="447825" y="2583900"/>
            <a:ext cx="10963200" cy="229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p:txBody>
      </p:sp>
      <p:pic>
        <p:nvPicPr>
          <p:cNvPr id="251" name="Google Shape;251;gb3dbfca289_1_30"/>
          <p:cNvPicPr preferRelativeResize="0"/>
          <p:nvPr/>
        </p:nvPicPr>
        <p:blipFill rotWithShape="1">
          <a:blip r:embed="rId4">
            <a:alphaModFix/>
          </a:blip>
          <a:srcRect b="0" l="0" r="0" t="0"/>
          <a:stretch/>
        </p:blipFill>
        <p:spPr>
          <a:xfrm>
            <a:off x="4824050" y="1815500"/>
            <a:ext cx="6229350" cy="1428750"/>
          </a:xfrm>
          <a:prstGeom prst="rect">
            <a:avLst/>
          </a:prstGeom>
          <a:noFill/>
          <a:ln>
            <a:noFill/>
          </a:ln>
        </p:spPr>
      </p:pic>
      <p:sp>
        <p:nvSpPr>
          <p:cNvPr id="252" name="Google Shape;252;gb3dbfca289_1_30"/>
          <p:cNvSpPr txBox="1"/>
          <p:nvPr/>
        </p:nvSpPr>
        <p:spPr>
          <a:xfrm>
            <a:off x="5465850" y="2008850"/>
            <a:ext cx="7848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2D58AC"/>
                </a:solidFill>
                <a:latin typeface="Gill Sans"/>
                <a:ea typeface="Gill Sans"/>
                <a:cs typeface="Gill Sans"/>
                <a:sym typeface="Gill Sans"/>
              </a:rPr>
              <a:t>Nodo 1</a:t>
            </a:r>
            <a:endParaRPr b="0" i="0" sz="1400" u="none" cap="none" strike="noStrike">
              <a:solidFill>
                <a:srgbClr val="2D58AC"/>
              </a:solidFill>
              <a:latin typeface="Gill Sans"/>
              <a:ea typeface="Gill Sans"/>
              <a:cs typeface="Gill Sans"/>
              <a:sym typeface="Gill Sans"/>
            </a:endParaRPr>
          </a:p>
        </p:txBody>
      </p:sp>
      <p:sp>
        <p:nvSpPr>
          <p:cNvPr id="253" name="Google Shape;253;gb3dbfca289_1_30"/>
          <p:cNvSpPr txBox="1"/>
          <p:nvPr/>
        </p:nvSpPr>
        <p:spPr>
          <a:xfrm>
            <a:off x="9682575" y="2008850"/>
            <a:ext cx="7848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2D58AC"/>
                </a:solidFill>
                <a:latin typeface="Gill Sans"/>
                <a:ea typeface="Gill Sans"/>
                <a:cs typeface="Gill Sans"/>
                <a:sym typeface="Gill Sans"/>
              </a:rPr>
              <a:t>Nodo 2</a:t>
            </a:r>
            <a:endParaRPr b="0" i="0" sz="1400" u="none" cap="none" strike="noStrike">
              <a:solidFill>
                <a:srgbClr val="2D58AC"/>
              </a:solidFill>
              <a:latin typeface="Gill Sans"/>
              <a:ea typeface="Gill Sans"/>
              <a:cs typeface="Gill Sans"/>
              <a:sym typeface="Gill Sans"/>
            </a:endParaRPr>
          </a:p>
        </p:txBody>
      </p:sp>
      <p:sp>
        <p:nvSpPr>
          <p:cNvPr id="254" name="Google Shape;254;gb3dbfca289_1_30"/>
          <p:cNvSpPr txBox="1"/>
          <p:nvPr/>
        </p:nvSpPr>
        <p:spPr>
          <a:xfrm>
            <a:off x="859600" y="2916675"/>
            <a:ext cx="9607800" cy="2175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Gill Sans"/>
              <a:buChar char="●"/>
            </a:pPr>
            <a:r>
              <a:rPr b="1" i="0" lang="es-ES" sz="1600" u="none" cap="none" strike="noStrike">
                <a:solidFill>
                  <a:srgbClr val="000000"/>
                </a:solidFill>
                <a:latin typeface="Gill Sans"/>
                <a:ea typeface="Gill Sans"/>
                <a:cs typeface="Gill Sans"/>
                <a:sym typeface="Gill Sans"/>
              </a:rPr>
              <a:t>Nodos</a:t>
            </a:r>
            <a:r>
              <a:rPr b="0" i="0" lang="es-ES" sz="1600" u="none" cap="none" strike="noStrike">
                <a:solidFill>
                  <a:srgbClr val="000000"/>
                </a:solidFill>
                <a:latin typeface="Gill Sans"/>
                <a:ea typeface="Gill Sans"/>
                <a:cs typeface="Gill Sans"/>
                <a:sym typeface="Gill Sans"/>
              </a:rPr>
              <a:t>: Los nodos </a:t>
            </a:r>
            <a:r>
              <a:rPr b="1" i="0" lang="es-ES" sz="1600" u="none" cap="none" strike="noStrike">
                <a:solidFill>
                  <a:srgbClr val="000000"/>
                </a:solidFill>
                <a:latin typeface="Gill Sans"/>
                <a:ea typeface="Gill Sans"/>
                <a:cs typeface="Gill Sans"/>
                <a:sym typeface="Gill Sans"/>
              </a:rPr>
              <a:t>representan a cada uno de los pokemons</a:t>
            </a:r>
            <a:r>
              <a:rPr b="0" i="0" lang="es-ES" sz="1600" u="none" cap="none" strike="noStrike">
                <a:solidFill>
                  <a:srgbClr val="000000"/>
                </a:solidFill>
                <a:latin typeface="Gill Sans"/>
                <a:ea typeface="Gill Sans"/>
                <a:cs typeface="Gill Sans"/>
                <a:sym typeface="Gill Sans"/>
              </a:rPr>
              <a:t> pertenecientes a algún equipo relevante en la Tier* de una generación concreta</a:t>
            </a:r>
            <a:endParaRPr b="0" i="0" sz="1600" u="none" cap="none" strike="noStrike">
              <a:solidFill>
                <a:srgbClr val="000000"/>
              </a:solidFill>
              <a:latin typeface="Gill Sans"/>
              <a:ea typeface="Gill Sans"/>
              <a:cs typeface="Gill Sans"/>
              <a:sym typeface="Gill San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Gill Sans"/>
              <a:ea typeface="Gill Sans"/>
              <a:cs typeface="Gill Sans"/>
              <a:sym typeface="Gill Sans"/>
            </a:endParaRPr>
          </a:p>
          <a:p>
            <a:pPr indent="-330200" lvl="0" marL="457200" marR="0" rtl="0" algn="l">
              <a:lnSpc>
                <a:spcPct val="100000"/>
              </a:lnSpc>
              <a:spcBef>
                <a:spcPts val="0"/>
              </a:spcBef>
              <a:spcAft>
                <a:spcPts val="0"/>
              </a:spcAft>
              <a:buClr>
                <a:srgbClr val="000000"/>
              </a:buClr>
              <a:buSzPts val="1600"/>
              <a:buFont typeface="Gill Sans"/>
              <a:buChar char="●"/>
            </a:pPr>
            <a:r>
              <a:rPr b="1" i="0" lang="es-ES" sz="1600" u="none" cap="none" strike="noStrike">
                <a:solidFill>
                  <a:srgbClr val="000000"/>
                </a:solidFill>
                <a:latin typeface="Gill Sans"/>
                <a:ea typeface="Gill Sans"/>
                <a:cs typeface="Gill Sans"/>
                <a:sym typeface="Gill Sans"/>
              </a:rPr>
              <a:t>Aristas</a:t>
            </a:r>
            <a:r>
              <a:rPr b="0" i="0" lang="es-ES" sz="1600" u="none" cap="none" strike="noStrike">
                <a:solidFill>
                  <a:srgbClr val="000000"/>
                </a:solidFill>
                <a:latin typeface="Gill Sans"/>
                <a:ea typeface="Gill Sans"/>
                <a:cs typeface="Gill Sans"/>
                <a:sym typeface="Gill Sans"/>
              </a:rPr>
              <a:t>: Las aristas representan la existencia de 2 pokemons en un mismo equipo.</a:t>
            </a:r>
            <a:endParaRPr b="0" i="0" sz="1600" u="none" cap="none" strike="noStrike">
              <a:solidFill>
                <a:srgbClr val="000000"/>
              </a:solidFill>
              <a:latin typeface="Gill Sans"/>
              <a:ea typeface="Gill Sans"/>
              <a:cs typeface="Gill Sans"/>
              <a:sym typeface="Gill San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Gill Sans"/>
              <a:ea typeface="Gill Sans"/>
              <a:cs typeface="Gill Sans"/>
              <a:sym typeface="Gill Sans"/>
            </a:endParaRPr>
          </a:p>
          <a:p>
            <a:pPr indent="0" lvl="0" marL="457200" marR="0" rtl="0" algn="l">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Gill Sans"/>
                <a:ea typeface="Gill Sans"/>
                <a:cs typeface="Gill Sans"/>
                <a:sym typeface="Gill Sans"/>
              </a:rPr>
              <a:t>	    El </a:t>
            </a:r>
            <a:r>
              <a:rPr b="1" i="0" lang="es-ES" sz="1600" u="none" cap="none" strike="noStrike">
                <a:solidFill>
                  <a:srgbClr val="000000"/>
                </a:solidFill>
                <a:latin typeface="Gill Sans"/>
                <a:ea typeface="Gill Sans"/>
                <a:cs typeface="Gill Sans"/>
                <a:sym typeface="Gill Sans"/>
              </a:rPr>
              <a:t>peso</a:t>
            </a:r>
            <a:r>
              <a:rPr b="0" i="0" lang="es-ES" sz="1600" u="none" cap="none" strike="noStrike">
                <a:solidFill>
                  <a:srgbClr val="000000"/>
                </a:solidFill>
                <a:latin typeface="Gill Sans"/>
                <a:ea typeface="Gill Sans"/>
                <a:cs typeface="Gill Sans"/>
                <a:sym typeface="Gill Sans"/>
              </a:rPr>
              <a:t> de la arista denomina el </a:t>
            </a:r>
            <a:r>
              <a:rPr b="1" i="0" lang="es-ES" sz="1600" u="none" cap="none" strike="noStrike">
                <a:solidFill>
                  <a:srgbClr val="000000"/>
                </a:solidFill>
                <a:latin typeface="Gill Sans"/>
                <a:ea typeface="Gill Sans"/>
                <a:cs typeface="Gill Sans"/>
                <a:sym typeface="Gill Sans"/>
              </a:rPr>
              <a:t>número de veces que esos 2 pokémons</a:t>
            </a:r>
            <a:endParaRPr b="1" i="0" sz="1600" u="none" cap="none" strike="noStrike">
              <a:solidFill>
                <a:srgbClr val="000000"/>
              </a:solidFill>
              <a:latin typeface="Gill Sans"/>
              <a:ea typeface="Gill Sans"/>
              <a:cs typeface="Gill Sans"/>
              <a:sym typeface="Gill Sans"/>
            </a:endParaRPr>
          </a:p>
          <a:p>
            <a:pPr indent="0" lvl="0" marL="457200" marR="0" rtl="0" algn="l">
              <a:lnSpc>
                <a:spcPct val="100000"/>
              </a:lnSpc>
              <a:spcBef>
                <a:spcPts val="0"/>
              </a:spcBef>
              <a:spcAft>
                <a:spcPts val="0"/>
              </a:spcAft>
              <a:buClr>
                <a:srgbClr val="000000"/>
              </a:buClr>
              <a:buSzPts val="1600"/>
              <a:buFont typeface="Arial"/>
              <a:buNone/>
            </a:pPr>
            <a:r>
              <a:rPr b="1" i="0" lang="es-ES" sz="1600" u="none" cap="none" strike="noStrike">
                <a:solidFill>
                  <a:srgbClr val="000000"/>
                </a:solidFill>
                <a:latin typeface="Gill Sans"/>
                <a:ea typeface="Gill Sans"/>
                <a:cs typeface="Gill Sans"/>
                <a:sym typeface="Gill Sans"/>
              </a:rPr>
              <a:t>	    han aparecido juntos</a:t>
            </a:r>
            <a:r>
              <a:rPr b="0" i="0" lang="es-ES" sz="1600" u="none" cap="none" strike="noStrike">
                <a:solidFill>
                  <a:srgbClr val="000000"/>
                </a:solidFill>
                <a:latin typeface="Gill Sans"/>
                <a:ea typeface="Gill Sans"/>
                <a:cs typeface="Gill Sans"/>
                <a:sym typeface="Gill Sans"/>
              </a:rPr>
              <a:t> en diferentes equipos dentro de esa generación</a:t>
            </a:r>
            <a:endParaRPr b="0" i="0" sz="1600" u="none" cap="none" strike="noStrike">
              <a:solidFill>
                <a:srgbClr val="000000"/>
              </a:solidFill>
              <a:latin typeface="Gill Sans"/>
              <a:ea typeface="Gill Sans"/>
              <a:cs typeface="Gill Sans"/>
              <a:sym typeface="Gill Sans"/>
            </a:endParaRPr>
          </a:p>
          <a:p>
            <a:pPr indent="0" lvl="0" marL="457200" marR="0" rtl="0" algn="l">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Gill Sans"/>
                <a:ea typeface="Gill Sans"/>
                <a:cs typeface="Gill Sans"/>
                <a:sym typeface="Gill Sans"/>
              </a:rPr>
              <a:t>	    (independientemente de la Tier).</a:t>
            </a:r>
            <a:endParaRPr b="0" i="0" sz="1600" u="none" cap="none" strike="noStrike">
              <a:solidFill>
                <a:srgbClr val="000000"/>
              </a:solidFill>
              <a:latin typeface="Gill Sans"/>
              <a:ea typeface="Gill Sans"/>
              <a:cs typeface="Gill Sans"/>
              <a:sym typeface="Gill Sans"/>
            </a:endParaRPr>
          </a:p>
        </p:txBody>
      </p:sp>
      <p:sp>
        <p:nvSpPr>
          <p:cNvPr id="255" name="Google Shape;255;gb3dbfca289_1_30"/>
          <p:cNvSpPr txBox="1"/>
          <p:nvPr/>
        </p:nvSpPr>
        <p:spPr>
          <a:xfrm>
            <a:off x="704950" y="5332625"/>
            <a:ext cx="8820000" cy="87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FFFFFF"/>
                </a:solidFill>
                <a:latin typeface="Gill Sans"/>
                <a:ea typeface="Gill Sans"/>
                <a:cs typeface="Gill Sans"/>
                <a:sym typeface="Gill Sans"/>
              </a:rPr>
              <a:t>*Tier: nombre que se da a la clasificación por poder y uso de todos los Pokémon existentes en su uso competitivo. Las Tiers varían a lo largo de cada generación y cada x tiempo puede haber cambios en las Tiers, ya sea porque un Pokémon suba a una Tier superior o baje a una inferior.</a:t>
            </a:r>
            <a:endParaRPr b="0" i="0" sz="1400" u="none" cap="none" strike="noStrike">
              <a:solidFill>
                <a:srgbClr val="FFFFFF"/>
              </a:solidFill>
              <a:latin typeface="Gill Sans"/>
              <a:ea typeface="Gill Sans"/>
              <a:cs typeface="Gill Sans"/>
              <a:sym typeface="Gill Sans"/>
            </a:endParaRPr>
          </a:p>
        </p:txBody>
      </p:sp>
      <p:sp>
        <p:nvSpPr>
          <p:cNvPr id="256" name="Google Shape;256;gb3dbfca289_1_30"/>
          <p:cNvSpPr txBox="1"/>
          <p:nvPr/>
        </p:nvSpPr>
        <p:spPr>
          <a:xfrm>
            <a:off x="7390575" y="2148975"/>
            <a:ext cx="784800" cy="28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2D58AC"/>
                </a:solidFill>
                <a:latin typeface="Gill Sans"/>
                <a:ea typeface="Gill Sans"/>
                <a:cs typeface="Gill Sans"/>
                <a:sym typeface="Gill Sans"/>
              </a:rPr>
              <a:t>Peso: 3</a:t>
            </a:r>
            <a:endParaRPr b="0" i="0" sz="1400" u="none" cap="none" strike="noStrike">
              <a:solidFill>
                <a:srgbClr val="2D58AC"/>
              </a:solidFill>
              <a:latin typeface="Gill Sans"/>
              <a:ea typeface="Gill Sans"/>
              <a:cs typeface="Gill Sans"/>
              <a:sym typeface="Gill Sans"/>
            </a:endParaRPr>
          </a:p>
        </p:txBody>
      </p:sp>
      <p:pic>
        <p:nvPicPr>
          <p:cNvPr id="257" name="Google Shape;257;gb3dbfca289_1_30"/>
          <p:cNvPicPr preferRelativeResize="0"/>
          <p:nvPr/>
        </p:nvPicPr>
        <p:blipFill rotWithShape="1">
          <a:blip r:embed="rId5">
            <a:alphaModFix/>
          </a:blip>
          <a:srcRect b="0" l="0" r="0" t="0"/>
          <a:stretch/>
        </p:blipFill>
        <p:spPr>
          <a:xfrm>
            <a:off x="9202813" y="3387813"/>
            <a:ext cx="1744332" cy="1610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gabae182afd_1_0"/>
          <p:cNvSpPr/>
          <p:nvPr/>
        </p:nvSpPr>
        <p:spPr>
          <a:xfrm>
            <a:off x="447817" y="5141974"/>
            <a:ext cx="11290800" cy="125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gabae182afd_1_0"/>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265" name="Google Shape;265;gabae182afd_1_0"/>
          <p:cNvSpPr txBox="1"/>
          <p:nvPr/>
        </p:nvSpPr>
        <p:spPr>
          <a:xfrm>
            <a:off x="3235875" y="2365200"/>
            <a:ext cx="5714700" cy="21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s-ES" sz="12000" u="none" cap="none" strike="noStrike">
                <a:solidFill>
                  <a:srgbClr val="2D58AC"/>
                </a:solidFill>
                <a:latin typeface="Gill Sans"/>
                <a:ea typeface="Gill Sans"/>
                <a:cs typeface="Gill Sans"/>
                <a:sym typeface="Gill Sans"/>
              </a:rPr>
              <a:t>Análisis</a:t>
            </a:r>
            <a:endParaRPr b="0" i="0" sz="12000" u="none" cap="none" strike="noStrike">
              <a:solidFill>
                <a:srgbClr val="2D58AC"/>
              </a:solidFill>
              <a:latin typeface="Gill Sans"/>
              <a:ea typeface="Gill Sans"/>
              <a:cs typeface="Gill Sans"/>
              <a:sym typeface="Gill Sans"/>
            </a:endParaRPr>
          </a:p>
        </p:txBody>
      </p:sp>
      <p:pic>
        <p:nvPicPr>
          <p:cNvPr id="266" name="Google Shape;266;gabae182afd_1_0"/>
          <p:cNvPicPr preferRelativeResize="0"/>
          <p:nvPr/>
        </p:nvPicPr>
        <p:blipFill rotWithShape="1">
          <a:blip r:embed="rId4">
            <a:alphaModFix/>
          </a:blip>
          <a:srcRect b="0" l="0" r="0" t="0"/>
          <a:stretch/>
        </p:blipFill>
        <p:spPr>
          <a:xfrm>
            <a:off x="8339475" y="1960688"/>
            <a:ext cx="2936625" cy="2936625"/>
          </a:xfrm>
          <a:prstGeom prst="rect">
            <a:avLst/>
          </a:prstGeom>
          <a:noFill/>
          <a:ln>
            <a:noFill/>
          </a:ln>
        </p:spPr>
      </p:pic>
      <p:pic>
        <p:nvPicPr>
          <p:cNvPr id="267" name="Google Shape;267;gabae182afd_1_0"/>
          <p:cNvPicPr preferRelativeResize="0"/>
          <p:nvPr/>
        </p:nvPicPr>
        <p:blipFill rotWithShape="1">
          <a:blip r:embed="rId5">
            <a:alphaModFix/>
          </a:blip>
          <a:srcRect b="0" l="0" r="0" t="0"/>
          <a:stretch/>
        </p:blipFill>
        <p:spPr>
          <a:xfrm>
            <a:off x="1322300" y="2601063"/>
            <a:ext cx="1790149" cy="16558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pic>
        <p:nvPicPr>
          <p:cNvPr id="273" name="Google Shape;273;gabae182afd_1_9"/>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pic>
        <p:nvPicPr>
          <p:cNvPr id="274" name="Google Shape;274;gabae182afd_1_9"/>
          <p:cNvPicPr preferRelativeResize="0"/>
          <p:nvPr/>
        </p:nvPicPr>
        <p:blipFill rotWithShape="1">
          <a:blip r:embed="rId4">
            <a:alphaModFix/>
          </a:blip>
          <a:srcRect b="3901" l="8967" r="9577" t="2735"/>
          <a:stretch/>
        </p:blipFill>
        <p:spPr>
          <a:xfrm>
            <a:off x="522725" y="2018150"/>
            <a:ext cx="4654551" cy="4484825"/>
          </a:xfrm>
          <a:prstGeom prst="rect">
            <a:avLst/>
          </a:prstGeom>
          <a:noFill/>
          <a:ln>
            <a:noFill/>
          </a:ln>
        </p:spPr>
      </p:pic>
      <p:sp>
        <p:nvSpPr>
          <p:cNvPr id="275" name="Google Shape;275;gabae182afd_1_9"/>
          <p:cNvSpPr txBox="1"/>
          <p:nvPr/>
        </p:nvSpPr>
        <p:spPr>
          <a:xfrm>
            <a:off x="5177275" y="682025"/>
            <a:ext cx="1507500" cy="5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s-ES" sz="2300">
                <a:solidFill>
                  <a:srgbClr val="FFFFFF"/>
                </a:solidFill>
                <a:latin typeface="Gill Sans"/>
                <a:ea typeface="Gill Sans"/>
                <a:cs typeface="Gill Sans"/>
                <a:sym typeface="Gill Sans"/>
              </a:rPr>
              <a:t>Visiones</a:t>
            </a:r>
            <a:endParaRPr b="1" i="0" sz="2300" u="none" cap="none" strike="noStrike">
              <a:solidFill>
                <a:srgbClr val="FFFFFF"/>
              </a:solidFill>
              <a:latin typeface="Gill Sans"/>
              <a:ea typeface="Gill Sans"/>
              <a:cs typeface="Gill Sans"/>
              <a:sym typeface="Gill Sans"/>
            </a:endParaRPr>
          </a:p>
        </p:txBody>
      </p:sp>
      <p:sp>
        <p:nvSpPr>
          <p:cNvPr id="276" name="Google Shape;276;gabae182afd_1_9"/>
          <p:cNvSpPr txBox="1"/>
          <p:nvPr/>
        </p:nvSpPr>
        <p:spPr>
          <a:xfrm>
            <a:off x="1893600" y="934400"/>
            <a:ext cx="19128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0"/>
              </a:spcAft>
              <a:buClr>
                <a:schemeClr val="dk1"/>
              </a:buClr>
              <a:buSzPts val="1100"/>
              <a:buFont typeface="Arial"/>
              <a:buNone/>
            </a:pPr>
            <a:r>
              <a:rPr b="1" i="0" lang="es-ES" sz="2000" u="none" cap="none" strike="noStrike">
                <a:solidFill>
                  <a:srgbClr val="FFFFFF"/>
                </a:solidFill>
                <a:latin typeface="Gill Sans"/>
                <a:ea typeface="Gill Sans"/>
                <a:cs typeface="Gill Sans"/>
                <a:sym typeface="Gill Sans"/>
              </a:rPr>
              <a:t>Vista general</a:t>
            </a:r>
            <a:endParaRPr b="1" i="0" sz="2000" u="none" cap="none" strike="noStrike">
              <a:solidFill>
                <a:srgbClr val="FFFFFF"/>
              </a:solidFill>
              <a:latin typeface="Gill Sans"/>
              <a:ea typeface="Gill Sans"/>
              <a:cs typeface="Gill Sans"/>
              <a:sym typeface="Gill Sans"/>
            </a:endParaRPr>
          </a:p>
          <a:p>
            <a:pPr indent="0" lvl="0" marL="0" marR="0" rtl="0" algn="l">
              <a:lnSpc>
                <a:spcPct val="100000"/>
              </a:lnSpc>
              <a:spcBef>
                <a:spcPts val="600"/>
              </a:spcBef>
              <a:spcAft>
                <a:spcPts val="0"/>
              </a:spcAft>
              <a:buClr>
                <a:srgbClr val="000000"/>
              </a:buClr>
              <a:buSzPts val="2700"/>
              <a:buFont typeface="Arial"/>
              <a:buNone/>
            </a:pPr>
            <a:r>
              <a:t/>
            </a:r>
            <a:endParaRPr b="1" i="0" sz="2700" u="none" cap="none" strike="noStrike">
              <a:solidFill>
                <a:srgbClr val="FFFFFF"/>
              </a:solidFill>
              <a:latin typeface="Gill Sans"/>
              <a:ea typeface="Gill Sans"/>
              <a:cs typeface="Gill Sans"/>
              <a:sym typeface="Gill Sans"/>
            </a:endParaRPr>
          </a:p>
        </p:txBody>
      </p:sp>
      <p:sp>
        <p:nvSpPr>
          <p:cNvPr id="277" name="Google Shape;277;gabae182afd_1_9"/>
          <p:cNvSpPr txBox="1"/>
          <p:nvPr/>
        </p:nvSpPr>
        <p:spPr>
          <a:xfrm>
            <a:off x="7399900" y="1139875"/>
            <a:ext cx="430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000">
                <a:solidFill>
                  <a:srgbClr val="FFFFFF"/>
                </a:solidFill>
                <a:latin typeface="Gill Sans"/>
                <a:ea typeface="Gill Sans"/>
                <a:cs typeface="Gill Sans"/>
                <a:sym typeface="Gill Sans"/>
              </a:rPr>
              <a:t>Visión General de componentes</a:t>
            </a:r>
            <a:endParaRPr b="1" sz="2000">
              <a:solidFill>
                <a:srgbClr val="FFFFFF"/>
              </a:solidFill>
              <a:latin typeface="Gill Sans"/>
              <a:ea typeface="Gill Sans"/>
              <a:cs typeface="Gill Sans"/>
              <a:sym typeface="Gill Sans"/>
            </a:endParaRPr>
          </a:p>
        </p:txBody>
      </p:sp>
      <p:pic>
        <p:nvPicPr>
          <p:cNvPr id="278" name="Google Shape;278;gabae182afd_1_9"/>
          <p:cNvPicPr preferRelativeResize="0"/>
          <p:nvPr/>
        </p:nvPicPr>
        <p:blipFill rotWithShape="1">
          <a:blip r:embed="rId5">
            <a:alphaModFix/>
          </a:blip>
          <a:srcRect b="11718" l="13376" r="7982" t="5990"/>
          <a:stretch/>
        </p:blipFill>
        <p:spPr>
          <a:xfrm>
            <a:off x="7630875" y="2316250"/>
            <a:ext cx="3845450" cy="3466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b8930c128d_0_49"/>
          <p:cNvSpPr/>
          <p:nvPr/>
        </p:nvSpPr>
        <p:spPr>
          <a:xfrm>
            <a:off x="224250" y="261625"/>
            <a:ext cx="11641800" cy="184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gb8930c128d_0_49"/>
          <p:cNvPicPr preferRelativeResize="0"/>
          <p:nvPr/>
        </p:nvPicPr>
        <p:blipFill rotWithShape="1">
          <a:blip r:embed="rId3">
            <a:alphaModFix/>
          </a:blip>
          <a:srcRect b="3902" l="8967" r="9578" t="2735"/>
          <a:stretch/>
        </p:blipFill>
        <p:spPr>
          <a:xfrm>
            <a:off x="224250" y="494149"/>
            <a:ext cx="2309581" cy="2219424"/>
          </a:xfrm>
          <a:prstGeom prst="rect">
            <a:avLst/>
          </a:prstGeom>
          <a:noFill/>
          <a:ln>
            <a:noFill/>
          </a:ln>
        </p:spPr>
      </p:pic>
      <p:pic>
        <p:nvPicPr>
          <p:cNvPr id="286" name="Google Shape;286;gb8930c128d_0_49"/>
          <p:cNvPicPr preferRelativeResize="0"/>
          <p:nvPr/>
        </p:nvPicPr>
        <p:blipFill rotWithShape="1">
          <a:blip r:embed="rId4">
            <a:alphaModFix/>
          </a:blip>
          <a:srcRect b="18243" l="20762" r="23589" t="8135"/>
          <a:stretch/>
        </p:blipFill>
        <p:spPr>
          <a:xfrm>
            <a:off x="3078487" y="363725"/>
            <a:ext cx="2451324" cy="2422850"/>
          </a:xfrm>
          <a:prstGeom prst="rect">
            <a:avLst/>
          </a:prstGeom>
          <a:noFill/>
          <a:ln>
            <a:noFill/>
          </a:ln>
        </p:spPr>
      </p:pic>
      <p:pic>
        <p:nvPicPr>
          <p:cNvPr id="287" name="Google Shape;287;gb8930c128d_0_49"/>
          <p:cNvPicPr preferRelativeResize="0"/>
          <p:nvPr/>
        </p:nvPicPr>
        <p:blipFill rotWithShape="1">
          <a:blip r:embed="rId5">
            <a:alphaModFix/>
          </a:blip>
          <a:srcRect b="0" l="15605" r="12311" t="0"/>
          <a:stretch/>
        </p:blipFill>
        <p:spPr>
          <a:xfrm>
            <a:off x="6276213" y="341537"/>
            <a:ext cx="2501126" cy="2598025"/>
          </a:xfrm>
          <a:prstGeom prst="rect">
            <a:avLst/>
          </a:prstGeom>
          <a:noFill/>
          <a:ln>
            <a:noFill/>
          </a:ln>
        </p:spPr>
      </p:pic>
      <p:pic>
        <p:nvPicPr>
          <p:cNvPr id="288" name="Google Shape;288;gb8930c128d_0_49"/>
          <p:cNvPicPr preferRelativeResize="0"/>
          <p:nvPr/>
        </p:nvPicPr>
        <p:blipFill rotWithShape="1">
          <a:blip r:embed="rId6">
            <a:alphaModFix/>
          </a:blip>
          <a:srcRect b="8478" l="9964" r="26080" t="8153"/>
          <a:stretch/>
        </p:blipFill>
        <p:spPr>
          <a:xfrm>
            <a:off x="9523775" y="494160"/>
            <a:ext cx="2451325" cy="2391101"/>
          </a:xfrm>
          <a:prstGeom prst="rect">
            <a:avLst/>
          </a:prstGeom>
          <a:noFill/>
          <a:ln>
            <a:noFill/>
          </a:ln>
        </p:spPr>
      </p:pic>
      <p:pic>
        <p:nvPicPr>
          <p:cNvPr id="289" name="Google Shape;289;gb8930c128d_0_49"/>
          <p:cNvPicPr preferRelativeResize="0"/>
          <p:nvPr/>
        </p:nvPicPr>
        <p:blipFill rotWithShape="1">
          <a:blip r:embed="rId7">
            <a:alphaModFix/>
          </a:blip>
          <a:srcRect b="2784" l="3067" r="1385" t="2509"/>
          <a:stretch/>
        </p:blipFill>
        <p:spPr>
          <a:xfrm>
            <a:off x="260400" y="3816502"/>
            <a:ext cx="2309575" cy="2291148"/>
          </a:xfrm>
          <a:prstGeom prst="rect">
            <a:avLst/>
          </a:prstGeom>
          <a:noFill/>
          <a:ln>
            <a:noFill/>
          </a:ln>
        </p:spPr>
      </p:pic>
      <p:pic>
        <p:nvPicPr>
          <p:cNvPr id="290" name="Google Shape;290;gb8930c128d_0_49"/>
          <p:cNvPicPr preferRelativeResize="0"/>
          <p:nvPr/>
        </p:nvPicPr>
        <p:blipFill>
          <a:blip r:embed="rId8">
            <a:alphaModFix/>
          </a:blip>
          <a:stretch>
            <a:fillRect/>
          </a:stretch>
        </p:blipFill>
        <p:spPr>
          <a:xfrm>
            <a:off x="3028675" y="3613152"/>
            <a:ext cx="2501124" cy="2494501"/>
          </a:xfrm>
          <a:prstGeom prst="rect">
            <a:avLst/>
          </a:prstGeom>
          <a:noFill/>
          <a:ln>
            <a:noFill/>
          </a:ln>
        </p:spPr>
      </p:pic>
      <p:pic>
        <p:nvPicPr>
          <p:cNvPr id="291" name="Google Shape;291;gb8930c128d_0_49"/>
          <p:cNvPicPr preferRelativeResize="0"/>
          <p:nvPr/>
        </p:nvPicPr>
        <p:blipFill rotWithShape="1">
          <a:blip r:embed="rId9">
            <a:alphaModFix/>
          </a:blip>
          <a:srcRect b="4673" l="8640" r="14282" t="2776"/>
          <a:stretch/>
        </p:blipFill>
        <p:spPr>
          <a:xfrm>
            <a:off x="6276225" y="3658100"/>
            <a:ext cx="2501124" cy="2404596"/>
          </a:xfrm>
          <a:prstGeom prst="rect">
            <a:avLst/>
          </a:prstGeom>
          <a:noFill/>
          <a:ln>
            <a:noFill/>
          </a:ln>
        </p:spPr>
      </p:pic>
      <p:pic>
        <p:nvPicPr>
          <p:cNvPr id="292" name="Google Shape;292;gb8930c128d_0_49"/>
          <p:cNvPicPr preferRelativeResize="0"/>
          <p:nvPr/>
        </p:nvPicPr>
        <p:blipFill>
          <a:blip r:embed="rId10">
            <a:alphaModFix/>
          </a:blip>
          <a:stretch>
            <a:fillRect/>
          </a:stretch>
        </p:blipFill>
        <p:spPr>
          <a:xfrm>
            <a:off x="9431200" y="3587057"/>
            <a:ext cx="2501125" cy="2496993"/>
          </a:xfrm>
          <a:prstGeom prst="rect">
            <a:avLst/>
          </a:prstGeom>
          <a:noFill/>
          <a:ln>
            <a:noFill/>
          </a:ln>
        </p:spPr>
      </p:pic>
      <p:sp>
        <p:nvSpPr>
          <p:cNvPr id="293" name="Google Shape;293;gb8930c128d_0_49"/>
          <p:cNvSpPr txBox="1"/>
          <p:nvPr/>
        </p:nvSpPr>
        <p:spPr>
          <a:xfrm>
            <a:off x="2281525" y="2386375"/>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1</a:t>
            </a:r>
            <a:endParaRPr>
              <a:latin typeface="Gill Sans"/>
              <a:ea typeface="Gill Sans"/>
              <a:cs typeface="Gill Sans"/>
              <a:sym typeface="Gill Sans"/>
            </a:endParaRPr>
          </a:p>
        </p:txBody>
      </p:sp>
      <p:sp>
        <p:nvSpPr>
          <p:cNvPr id="294" name="Google Shape;294;gb8930c128d_0_49"/>
          <p:cNvSpPr txBox="1"/>
          <p:nvPr/>
        </p:nvSpPr>
        <p:spPr>
          <a:xfrm>
            <a:off x="5423825" y="2313375"/>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2</a:t>
            </a:r>
            <a:endParaRPr>
              <a:latin typeface="Gill Sans"/>
              <a:ea typeface="Gill Sans"/>
              <a:cs typeface="Gill Sans"/>
              <a:sym typeface="Gill Sans"/>
            </a:endParaRPr>
          </a:p>
        </p:txBody>
      </p:sp>
      <p:sp>
        <p:nvSpPr>
          <p:cNvPr id="295" name="Google Shape;295;gb8930c128d_0_49"/>
          <p:cNvSpPr txBox="1"/>
          <p:nvPr/>
        </p:nvSpPr>
        <p:spPr>
          <a:xfrm>
            <a:off x="8777350" y="2313375"/>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3</a:t>
            </a:r>
            <a:endParaRPr>
              <a:latin typeface="Gill Sans"/>
              <a:ea typeface="Gill Sans"/>
              <a:cs typeface="Gill Sans"/>
              <a:sym typeface="Gill Sans"/>
            </a:endParaRPr>
          </a:p>
        </p:txBody>
      </p:sp>
      <p:sp>
        <p:nvSpPr>
          <p:cNvPr id="296" name="Google Shape;296;gb8930c128d_0_49"/>
          <p:cNvSpPr txBox="1"/>
          <p:nvPr/>
        </p:nvSpPr>
        <p:spPr>
          <a:xfrm>
            <a:off x="11722800" y="2313375"/>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4</a:t>
            </a:r>
            <a:endParaRPr>
              <a:latin typeface="Gill Sans"/>
              <a:ea typeface="Gill Sans"/>
              <a:cs typeface="Gill Sans"/>
              <a:sym typeface="Gill Sans"/>
            </a:endParaRPr>
          </a:p>
        </p:txBody>
      </p:sp>
      <p:sp>
        <p:nvSpPr>
          <p:cNvPr id="297" name="Google Shape;297;gb8930c128d_0_49"/>
          <p:cNvSpPr txBox="1"/>
          <p:nvPr/>
        </p:nvSpPr>
        <p:spPr>
          <a:xfrm>
            <a:off x="2317675" y="5707450"/>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5</a:t>
            </a:r>
            <a:endParaRPr>
              <a:latin typeface="Gill Sans"/>
              <a:ea typeface="Gill Sans"/>
              <a:cs typeface="Gill Sans"/>
              <a:sym typeface="Gill Sans"/>
            </a:endParaRPr>
          </a:p>
        </p:txBody>
      </p:sp>
      <p:sp>
        <p:nvSpPr>
          <p:cNvPr id="298" name="Google Shape;298;gb8930c128d_0_49"/>
          <p:cNvSpPr txBox="1"/>
          <p:nvPr/>
        </p:nvSpPr>
        <p:spPr>
          <a:xfrm>
            <a:off x="5277500" y="5662500"/>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6</a:t>
            </a:r>
            <a:endParaRPr>
              <a:latin typeface="Gill Sans"/>
              <a:ea typeface="Gill Sans"/>
              <a:cs typeface="Gill Sans"/>
              <a:sym typeface="Gill Sans"/>
            </a:endParaRPr>
          </a:p>
        </p:txBody>
      </p:sp>
      <p:sp>
        <p:nvSpPr>
          <p:cNvPr id="299" name="Google Shape;299;gb8930c128d_0_49"/>
          <p:cNvSpPr txBox="1"/>
          <p:nvPr/>
        </p:nvSpPr>
        <p:spPr>
          <a:xfrm>
            <a:off x="8525050" y="5662500"/>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7</a:t>
            </a:r>
            <a:endParaRPr>
              <a:latin typeface="Gill Sans"/>
              <a:ea typeface="Gill Sans"/>
              <a:cs typeface="Gill Sans"/>
              <a:sym typeface="Gill Sans"/>
            </a:endParaRPr>
          </a:p>
        </p:txBody>
      </p:sp>
      <p:sp>
        <p:nvSpPr>
          <p:cNvPr id="300" name="Google Shape;300;gb8930c128d_0_49"/>
          <p:cNvSpPr txBox="1"/>
          <p:nvPr/>
        </p:nvSpPr>
        <p:spPr>
          <a:xfrm>
            <a:off x="11722800" y="5662500"/>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8</a:t>
            </a:r>
            <a:endParaRPr>
              <a:latin typeface="Gill Sans"/>
              <a:ea typeface="Gill Sans"/>
              <a:cs typeface="Gill Sans"/>
              <a:sym typeface="Gill Sans"/>
            </a:endParaRPr>
          </a:p>
        </p:txBody>
      </p:sp>
      <p:sp>
        <p:nvSpPr>
          <p:cNvPr id="301" name="Google Shape;301;gb8930c128d_0_49"/>
          <p:cNvSpPr txBox="1"/>
          <p:nvPr/>
        </p:nvSpPr>
        <p:spPr>
          <a:xfrm>
            <a:off x="3078475" y="2713575"/>
            <a:ext cx="55251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0"/>
              </a:spcAft>
              <a:buClr>
                <a:schemeClr val="dk1"/>
              </a:buClr>
              <a:buSzPts val="1100"/>
              <a:buFont typeface="Arial"/>
              <a:buNone/>
            </a:pPr>
            <a:r>
              <a:rPr b="1" lang="es-ES" sz="2000">
                <a:latin typeface="Gill Sans"/>
                <a:ea typeface="Gill Sans"/>
                <a:cs typeface="Gill Sans"/>
                <a:sym typeface="Gill Sans"/>
              </a:rPr>
              <a:t>Visiones generales de todas las generaciones</a:t>
            </a:r>
            <a:endParaRPr b="1" i="0" sz="2000" u="none" cap="none" strike="noStrike">
              <a:latin typeface="Gill Sans"/>
              <a:ea typeface="Gill Sans"/>
              <a:cs typeface="Gill Sans"/>
              <a:sym typeface="Gill Sans"/>
            </a:endParaRPr>
          </a:p>
          <a:p>
            <a:pPr indent="0" lvl="0" marL="0" marR="0" rtl="0" algn="l">
              <a:lnSpc>
                <a:spcPct val="100000"/>
              </a:lnSpc>
              <a:spcBef>
                <a:spcPts val="600"/>
              </a:spcBef>
              <a:spcAft>
                <a:spcPts val="0"/>
              </a:spcAft>
              <a:buClr>
                <a:srgbClr val="000000"/>
              </a:buClr>
              <a:buSzPts val="2700"/>
              <a:buFont typeface="Arial"/>
              <a:buNone/>
            </a:pPr>
            <a:r>
              <a:t/>
            </a:r>
            <a:endParaRPr b="1" i="0" sz="2700" u="none" cap="none" strike="noStrike">
              <a:solidFill>
                <a:srgbClr val="FFFFFF"/>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b8930c128d_0_104"/>
          <p:cNvSpPr/>
          <p:nvPr/>
        </p:nvSpPr>
        <p:spPr>
          <a:xfrm>
            <a:off x="224250" y="261625"/>
            <a:ext cx="11641800" cy="184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b8930c128d_0_104"/>
          <p:cNvSpPr txBox="1"/>
          <p:nvPr/>
        </p:nvSpPr>
        <p:spPr>
          <a:xfrm>
            <a:off x="2281525" y="2386375"/>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1</a:t>
            </a:r>
            <a:endParaRPr>
              <a:latin typeface="Gill Sans"/>
              <a:ea typeface="Gill Sans"/>
              <a:cs typeface="Gill Sans"/>
              <a:sym typeface="Gill Sans"/>
            </a:endParaRPr>
          </a:p>
        </p:txBody>
      </p:sp>
      <p:sp>
        <p:nvSpPr>
          <p:cNvPr id="309" name="Google Shape;309;gb8930c128d_0_104"/>
          <p:cNvSpPr txBox="1"/>
          <p:nvPr/>
        </p:nvSpPr>
        <p:spPr>
          <a:xfrm>
            <a:off x="5423825" y="2313375"/>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2</a:t>
            </a:r>
            <a:endParaRPr>
              <a:latin typeface="Gill Sans"/>
              <a:ea typeface="Gill Sans"/>
              <a:cs typeface="Gill Sans"/>
              <a:sym typeface="Gill Sans"/>
            </a:endParaRPr>
          </a:p>
        </p:txBody>
      </p:sp>
      <p:sp>
        <p:nvSpPr>
          <p:cNvPr id="310" name="Google Shape;310;gb8930c128d_0_104"/>
          <p:cNvSpPr txBox="1"/>
          <p:nvPr/>
        </p:nvSpPr>
        <p:spPr>
          <a:xfrm>
            <a:off x="8777350" y="2313375"/>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3</a:t>
            </a:r>
            <a:endParaRPr>
              <a:latin typeface="Gill Sans"/>
              <a:ea typeface="Gill Sans"/>
              <a:cs typeface="Gill Sans"/>
              <a:sym typeface="Gill Sans"/>
            </a:endParaRPr>
          </a:p>
        </p:txBody>
      </p:sp>
      <p:sp>
        <p:nvSpPr>
          <p:cNvPr id="311" name="Google Shape;311;gb8930c128d_0_104"/>
          <p:cNvSpPr txBox="1"/>
          <p:nvPr/>
        </p:nvSpPr>
        <p:spPr>
          <a:xfrm>
            <a:off x="11722800" y="2313375"/>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4</a:t>
            </a:r>
            <a:endParaRPr>
              <a:latin typeface="Gill Sans"/>
              <a:ea typeface="Gill Sans"/>
              <a:cs typeface="Gill Sans"/>
              <a:sym typeface="Gill Sans"/>
            </a:endParaRPr>
          </a:p>
        </p:txBody>
      </p:sp>
      <p:sp>
        <p:nvSpPr>
          <p:cNvPr id="312" name="Google Shape;312;gb8930c128d_0_104"/>
          <p:cNvSpPr txBox="1"/>
          <p:nvPr/>
        </p:nvSpPr>
        <p:spPr>
          <a:xfrm>
            <a:off x="2281525" y="6314750"/>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5</a:t>
            </a:r>
            <a:endParaRPr>
              <a:latin typeface="Gill Sans"/>
              <a:ea typeface="Gill Sans"/>
              <a:cs typeface="Gill Sans"/>
              <a:sym typeface="Gill Sans"/>
            </a:endParaRPr>
          </a:p>
        </p:txBody>
      </p:sp>
      <p:sp>
        <p:nvSpPr>
          <p:cNvPr id="313" name="Google Shape;313;gb8930c128d_0_104"/>
          <p:cNvSpPr txBox="1"/>
          <p:nvPr/>
        </p:nvSpPr>
        <p:spPr>
          <a:xfrm>
            <a:off x="5277500" y="6241800"/>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6</a:t>
            </a:r>
            <a:endParaRPr>
              <a:latin typeface="Gill Sans"/>
              <a:ea typeface="Gill Sans"/>
              <a:cs typeface="Gill Sans"/>
              <a:sym typeface="Gill Sans"/>
            </a:endParaRPr>
          </a:p>
        </p:txBody>
      </p:sp>
      <p:sp>
        <p:nvSpPr>
          <p:cNvPr id="314" name="Google Shape;314;gb8930c128d_0_104"/>
          <p:cNvSpPr txBox="1"/>
          <p:nvPr/>
        </p:nvSpPr>
        <p:spPr>
          <a:xfrm>
            <a:off x="8525050" y="6241800"/>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7</a:t>
            </a:r>
            <a:endParaRPr>
              <a:latin typeface="Gill Sans"/>
              <a:ea typeface="Gill Sans"/>
              <a:cs typeface="Gill Sans"/>
              <a:sym typeface="Gill Sans"/>
            </a:endParaRPr>
          </a:p>
        </p:txBody>
      </p:sp>
      <p:sp>
        <p:nvSpPr>
          <p:cNvPr id="315" name="Google Shape;315;gb8930c128d_0_104"/>
          <p:cNvSpPr txBox="1"/>
          <p:nvPr/>
        </p:nvSpPr>
        <p:spPr>
          <a:xfrm>
            <a:off x="11772600" y="6314750"/>
            <a:ext cx="2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Gill Sans"/>
                <a:ea typeface="Gill Sans"/>
                <a:cs typeface="Gill Sans"/>
                <a:sym typeface="Gill Sans"/>
              </a:rPr>
              <a:t>8</a:t>
            </a:r>
            <a:endParaRPr>
              <a:latin typeface="Gill Sans"/>
              <a:ea typeface="Gill Sans"/>
              <a:cs typeface="Gill Sans"/>
              <a:sym typeface="Gill Sans"/>
            </a:endParaRPr>
          </a:p>
        </p:txBody>
      </p:sp>
      <p:pic>
        <p:nvPicPr>
          <p:cNvPr id="316" name="Google Shape;316;gb8930c128d_0_104"/>
          <p:cNvPicPr preferRelativeResize="0"/>
          <p:nvPr/>
        </p:nvPicPr>
        <p:blipFill>
          <a:blip r:embed="rId3">
            <a:alphaModFix/>
          </a:blip>
          <a:stretch>
            <a:fillRect/>
          </a:stretch>
        </p:blipFill>
        <p:spPr>
          <a:xfrm>
            <a:off x="43850" y="214925"/>
            <a:ext cx="2564726" cy="2050374"/>
          </a:xfrm>
          <a:prstGeom prst="rect">
            <a:avLst/>
          </a:prstGeom>
          <a:noFill/>
          <a:ln>
            <a:noFill/>
          </a:ln>
        </p:spPr>
      </p:pic>
      <p:pic>
        <p:nvPicPr>
          <p:cNvPr id="317" name="Google Shape;317;gb8930c128d_0_104"/>
          <p:cNvPicPr preferRelativeResize="0"/>
          <p:nvPr/>
        </p:nvPicPr>
        <p:blipFill rotWithShape="1">
          <a:blip r:embed="rId4">
            <a:alphaModFix/>
          </a:blip>
          <a:srcRect b="8391" l="9478" r="10057" t="0"/>
          <a:stretch/>
        </p:blipFill>
        <p:spPr>
          <a:xfrm>
            <a:off x="3011750" y="214925"/>
            <a:ext cx="2518049" cy="2145038"/>
          </a:xfrm>
          <a:prstGeom prst="rect">
            <a:avLst/>
          </a:prstGeom>
          <a:noFill/>
          <a:ln>
            <a:noFill/>
          </a:ln>
        </p:spPr>
      </p:pic>
      <p:pic>
        <p:nvPicPr>
          <p:cNvPr id="318" name="Google Shape;318;gb8930c128d_0_104"/>
          <p:cNvPicPr preferRelativeResize="0"/>
          <p:nvPr/>
        </p:nvPicPr>
        <p:blipFill rotWithShape="1">
          <a:blip r:embed="rId5">
            <a:alphaModFix/>
          </a:blip>
          <a:srcRect b="9095" l="14616" r="17774" t="5096"/>
          <a:stretch/>
        </p:blipFill>
        <p:spPr>
          <a:xfrm>
            <a:off x="6061275" y="42774"/>
            <a:ext cx="2618675" cy="2489350"/>
          </a:xfrm>
          <a:prstGeom prst="rect">
            <a:avLst/>
          </a:prstGeom>
          <a:noFill/>
          <a:ln>
            <a:noFill/>
          </a:ln>
        </p:spPr>
      </p:pic>
      <p:pic>
        <p:nvPicPr>
          <p:cNvPr id="319" name="Google Shape;319;gb8930c128d_0_104"/>
          <p:cNvPicPr preferRelativeResize="0"/>
          <p:nvPr/>
        </p:nvPicPr>
        <p:blipFill rotWithShape="1">
          <a:blip r:embed="rId6">
            <a:alphaModFix/>
          </a:blip>
          <a:srcRect b="26696" l="13956" r="0" t="0"/>
          <a:stretch/>
        </p:blipFill>
        <p:spPr>
          <a:xfrm>
            <a:off x="8899550" y="274312"/>
            <a:ext cx="3023201" cy="1931600"/>
          </a:xfrm>
          <a:prstGeom prst="rect">
            <a:avLst/>
          </a:prstGeom>
          <a:noFill/>
          <a:ln>
            <a:noFill/>
          </a:ln>
        </p:spPr>
      </p:pic>
      <p:pic>
        <p:nvPicPr>
          <p:cNvPr id="320" name="Google Shape;320;gb8930c128d_0_104"/>
          <p:cNvPicPr preferRelativeResize="0"/>
          <p:nvPr/>
        </p:nvPicPr>
        <p:blipFill>
          <a:blip r:embed="rId7">
            <a:alphaModFix/>
          </a:blip>
          <a:stretch>
            <a:fillRect/>
          </a:stretch>
        </p:blipFill>
        <p:spPr>
          <a:xfrm>
            <a:off x="43838" y="3730549"/>
            <a:ext cx="2518050" cy="2511251"/>
          </a:xfrm>
          <a:prstGeom prst="rect">
            <a:avLst/>
          </a:prstGeom>
          <a:noFill/>
          <a:ln>
            <a:noFill/>
          </a:ln>
        </p:spPr>
      </p:pic>
      <p:pic>
        <p:nvPicPr>
          <p:cNvPr id="321" name="Google Shape;321;gb8930c128d_0_104"/>
          <p:cNvPicPr preferRelativeResize="0"/>
          <p:nvPr/>
        </p:nvPicPr>
        <p:blipFill>
          <a:blip r:embed="rId8">
            <a:alphaModFix/>
          </a:blip>
          <a:stretch>
            <a:fillRect/>
          </a:stretch>
        </p:blipFill>
        <p:spPr>
          <a:xfrm>
            <a:off x="2714275" y="3786828"/>
            <a:ext cx="2709551" cy="2302571"/>
          </a:xfrm>
          <a:prstGeom prst="rect">
            <a:avLst/>
          </a:prstGeom>
          <a:noFill/>
          <a:ln>
            <a:noFill/>
          </a:ln>
        </p:spPr>
      </p:pic>
      <p:pic>
        <p:nvPicPr>
          <p:cNvPr id="322" name="Google Shape;322;gb8930c128d_0_104"/>
          <p:cNvPicPr preferRelativeResize="0"/>
          <p:nvPr/>
        </p:nvPicPr>
        <p:blipFill>
          <a:blip r:embed="rId9">
            <a:alphaModFix/>
          </a:blip>
          <a:stretch>
            <a:fillRect/>
          </a:stretch>
        </p:blipFill>
        <p:spPr>
          <a:xfrm>
            <a:off x="5553013" y="3628745"/>
            <a:ext cx="2948825" cy="2714855"/>
          </a:xfrm>
          <a:prstGeom prst="rect">
            <a:avLst/>
          </a:prstGeom>
          <a:noFill/>
          <a:ln>
            <a:noFill/>
          </a:ln>
        </p:spPr>
      </p:pic>
      <p:pic>
        <p:nvPicPr>
          <p:cNvPr id="323" name="Google Shape;323;gb8930c128d_0_104"/>
          <p:cNvPicPr preferRelativeResize="0"/>
          <p:nvPr/>
        </p:nvPicPr>
        <p:blipFill>
          <a:blip r:embed="rId10">
            <a:alphaModFix/>
          </a:blip>
          <a:stretch>
            <a:fillRect/>
          </a:stretch>
        </p:blipFill>
        <p:spPr>
          <a:xfrm>
            <a:off x="8679950" y="3501498"/>
            <a:ext cx="3235025" cy="2873239"/>
          </a:xfrm>
          <a:prstGeom prst="rect">
            <a:avLst/>
          </a:prstGeom>
          <a:noFill/>
          <a:ln>
            <a:noFill/>
          </a:ln>
        </p:spPr>
      </p:pic>
      <p:sp>
        <p:nvSpPr>
          <p:cNvPr id="324" name="Google Shape;324;gb8930c128d_0_104"/>
          <p:cNvSpPr txBox="1"/>
          <p:nvPr/>
        </p:nvSpPr>
        <p:spPr>
          <a:xfrm>
            <a:off x="3061475" y="2601950"/>
            <a:ext cx="55251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0"/>
              </a:spcAft>
              <a:buClr>
                <a:schemeClr val="dk1"/>
              </a:buClr>
              <a:buSzPts val="1100"/>
              <a:buFont typeface="Arial"/>
              <a:buNone/>
            </a:pPr>
            <a:r>
              <a:rPr b="1" lang="es-ES" sz="2000">
                <a:latin typeface="Gill Sans"/>
                <a:ea typeface="Gill Sans"/>
                <a:cs typeface="Gill Sans"/>
                <a:sym typeface="Gill Sans"/>
              </a:rPr>
              <a:t>Visiones por tipos de todas las generaciones</a:t>
            </a:r>
            <a:endParaRPr b="1" i="0" sz="2000" u="none" cap="none" strike="noStrike">
              <a:latin typeface="Gill Sans"/>
              <a:ea typeface="Gill Sans"/>
              <a:cs typeface="Gill Sans"/>
              <a:sym typeface="Gill Sans"/>
            </a:endParaRPr>
          </a:p>
          <a:p>
            <a:pPr indent="0" lvl="0" marL="0" marR="0" rtl="0" algn="l">
              <a:lnSpc>
                <a:spcPct val="100000"/>
              </a:lnSpc>
              <a:spcBef>
                <a:spcPts val="600"/>
              </a:spcBef>
              <a:spcAft>
                <a:spcPts val="0"/>
              </a:spcAft>
              <a:buClr>
                <a:srgbClr val="000000"/>
              </a:buClr>
              <a:buSzPts val="2700"/>
              <a:buFont typeface="Arial"/>
              <a:buNone/>
            </a:pPr>
            <a:r>
              <a:t/>
            </a:r>
            <a:endParaRPr b="1" i="0" sz="2700" u="none" cap="none" strike="noStrike">
              <a:solidFill>
                <a:srgbClr val="FFFFFF"/>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b43cef82b3_1_0"/>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ES"/>
              <a:t>TIERS  (</a:t>
            </a:r>
            <a:r>
              <a:rPr lang="es-ES"/>
              <a:t>análisis</a:t>
            </a:r>
            <a:r>
              <a:rPr lang="es-ES"/>
              <a:t> de comunidades)</a:t>
            </a:r>
            <a:endParaRPr/>
          </a:p>
        </p:txBody>
      </p:sp>
      <p:pic>
        <p:nvPicPr>
          <p:cNvPr id="331" name="Google Shape;331;gb43cef82b3_1_0"/>
          <p:cNvPicPr preferRelativeResize="0"/>
          <p:nvPr/>
        </p:nvPicPr>
        <p:blipFill>
          <a:blip r:embed="rId3">
            <a:alphaModFix/>
          </a:blip>
          <a:stretch>
            <a:fillRect/>
          </a:stretch>
        </p:blipFill>
        <p:spPr>
          <a:xfrm>
            <a:off x="6064425" y="1834106"/>
            <a:ext cx="5546265" cy="4837344"/>
          </a:xfrm>
          <a:prstGeom prst="rect">
            <a:avLst/>
          </a:prstGeom>
          <a:noFill/>
          <a:ln>
            <a:noFill/>
          </a:ln>
        </p:spPr>
      </p:pic>
      <p:sp>
        <p:nvSpPr>
          <p:cNvPr id="332" name="Google Shape;332;gb43cef82b3_1_0"/>
          <p:cNvSpPr txBox="1"/>
          <p:nvPr/>
        </p:nvSpPr>
        <p:spPr>
          <a:xfrm>
            <a:off x="836150" y="2598125"/>
            <a:ext cx="4919400" cy="3309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Gill Sans"/>
              <a:buChar char="●"/>
            </a:pPr>
            <a:r>
              <a:rPr lang="es-ES" sz="2100">
                <a:latin typeface="Gill Sans"/>
                <a:ea typeface="Gill Sans"/>
                <a:cs typeface="Gill Sans"/>
                <a:sym typeface="Gill Sans"/>
              </a:rPr>
              <a:t>Las tiers son los diferentes torneos </a:t>
            </a:r>
            <a:r>
              <a:rPr lang="es-ES" sz="2100">
                <a:latin typeface="Gill Sans"/>
                <a:ea typeface="Gill Sans"/>
                <a:cs typeface="Gill Sans"/>
                <a:sym typeface="Gill Sans"/>
              </a:rPr>
              <a:t>competitivos:</a:t>
            </a:r>
            <a:endParaRPr sz="2100">
              <a:latin typeface="Gill Sans"/>
              <a:ea typeface="Gill Sans"/>
              <a:cs typeface="Gill Sans"/>
              <a:sym typeface="Gill Sans"/>
            </a:endParaRPr>
          </a:p>
          <a:p>
            <a:pPr indent="0" lvl="0" marL="457200" rtl="0" algn="l">
              <a:spcBef>
                <a:spcPts val="0"/>
              </a:spcBef>
              <a:spcAft>
                <a:spcPts val="0"/>
              </a:spcAft>
              <a:buNone/>
            </a:pPr>
            <a:r>
              <a:t/>
            </a:r>
            <a:endParaRPr sz="2100">
              <a:latin typeface="Gill Sans"/>
              <a:ea typeface="Gill Sans"/>
              <a:cs typeface="Gill Sans"/>
              <a:sym typeface="Gill Sans"/>
            </a:endParaRPr>
          </a:p>
          <a:p>
            <a:pPr indent="-361950" lvl="0" marL="457200" rtl="0" algn="l">
              <a:spcBef>
                <a:spcPts val="0"/>
              </a:spcBef>
              <a:spcAft>
                <a:spcPts val="0"/>
              </a:spcAft>
              <a:buSzPts val="2100"/>
              <a:buFont typeface="Gill Sans"/>
              <a:buChar char="-"/>
            </a:pPr>
            <a:r>
              <a:rPr lang="es-ES" sz="2100">
                <a:latin typeface="Gill Sans"/>
                <a:ea typeface="Gill Sans"/>
                <a:cs typeface="Gill Sans"/>
                <a:sym typeface="Gill Sans"/>
              </a:rPr>
              <a:t>Los círculos representan el grupo de pokemons que se pueden utilizar. cuanto más pequeño se hace el círculo más pokemons vetados hay.</a:t>
            </a:r>
            <a:endParaRPr sz="2100">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45720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pic>
        <p:nvPicPr>
          <p:cNvPr id="338" name="Google Shape;338;gb8930c128d_0_3"/>
          <p:cNvPicPr preferRelativeResize="0"/>
          <p:nvPr/>
        </p:nvPicPr>
        <p:blipFill rotWithShape="1">
          <a:blip r:embed="rId3">
            <a:alphaModFix/>
          </a:blip>
          <a:srcRect b="27724" l="8871" r="8367" t="27759"/>
          <a:stretch/>
        </p:blipFill>
        <p:spPr>
          <a:xfrm>
            <a:off x="0" y="0"/>
            <a:ext cx="2120925" cy="579375"/>
          </a:xfrm>
          <a:prstGeom prst="rect">
            <a:avLst/>
          </a:prstGeom>
          <a:noFill/>
          <a:ln>
            <a:noFill/>
          </a:ln>
        </p:spPr>
      </p:pic>
      <p:sp>
        <p:nvSpPr>
          <p:cNvPr id="339" name="Google Shape;339;gb8930c128d_0_3"/>
          <p:cNvSpPr txBox="1"/>
          <p:nvPr/>
        </p:nvSpPr>
        <p:spPr>
          <a:xfrm>
            <a:off x="1893600" y="934400"/>
            <a:ext cx="26379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0"/>
              </a:spcAft>
              <a:buClr>
                <a:schemeClr val="dk1"/>
              </a:buClr>
              <a:buSzPts val="1100"/>
              <a:buFont typeface="Arial"/>
              <a:buNone/>
            </a:pPr>
            <a:r>
              <a:rPr b="1" i="0" lang="es-ES" sz="2000" u="none" cap="none" strike="noStrike">
                <a:solidFill>
                  <a:srgbClr val="FFFFFF"/>
                </a:solidFill>
                <a:latin typeface="Gill Sans"/>
                <a:ea typeface="Gill Sans"/>
                <a:cs typeface="Gill Sans"/>
                <a:sym typeface="Gill Sans"/>
              </a:rPr>
              <a:t>Vista </a:t>
            </a:r>
            <a:r>
              <a:rPr b="1" lang="es-ES" sz="2000">
                <a:solidFill>
                  <a:srgbClr val="FFFFFF"/>
                </a:solidFill>
                <a:latin typeface="Gill Sans"/>
                <a:ea typeface="Gill Sans"/>
                <a:cs typeface="Gill Sans"/>
                <a:sym typeface="Gill Sans"/>
              </a:rPr>
              <a:t>comunidades</a:t>
            </a:r>
            <a:endParaRPr b="1" i="0" sz="2000" u="none" cap="none" strike="noStrike">
              <a:solidFill>
                <a:srgbClr val="FFFFFF"/>
              </a:solidFill>
              <a:latin typeface="Gill Sans"/>
              <a:ea typeface="Gill Sans"/>
              <a:cs typeface="Gill Sans"/>
              <a:sym typeface="Gill Sans"/>
            </a:endParaRPr>
          </a:p>
          <a:p>
            <a:pPr indent="0" lvl="0" marL="0" marR="0" rtl="0" algn="l">
              <a:lnSpc>
                <a:spcPct val="100000"/>
              </a:lnSpc>
              <a:spcBef>
                <a:spcPts val="600"/>
              </a:spcBef>
              <a:spcAft>
                <a:spcPts val="0"/>
              </a:spcAft>
              <a:buClr>
                <a:srgbClr val="000000"/>
              </a:buClr>
              <a:buSzPts val="2700"/>
              <a:buFont typeface="Arial"/>
              <a:buNone/>
            </a:pPr>
            <a:r>
              <a:t/>
            </a:r>
            <a:endParaRPr b="1" i="0" sz="2700" u="none" cap="none" strike="noStrike">
              <a:solidFill>
                <a:srgbClr val="FFFFFF"/>
              </a:solidFill>
              <a:latin typeface="Gill Sans"/>
              <a:ea typeface="Gill Sans"/>
              <a:cs typeface="Gill Sans"/>
              <a:sym typeface="Gill Sans"/>
            </a:endParaRPr>
          </a:p>
        </p:txBody>
      </p:sp>
      <p:pic>
        <p:nvPicPr>
          <p:cNvPr id="340" name="Google Shape;340;gb8930c128d_0_3"/>
          <p:cNvPicPr preferRelativeResize="0"/>
          <p:nvPr/>
        </p:nvPicPr>
        <p:blipFill rotWithShape="1">
          <a:blip r:embed="rId4">
            <a:alphaModFix/>
          </a:blip>
          <a:srcRect b="6268" l="16280" r="1657" t="9470"/>
          <a:stretch/>
        </p:blipFill>
        <p:spPr>
          <a:xfrm>
            <a:off x="470075" y="1910638"/>
            <a:ext cx="6443900" cy="4947362"/>
          </a:xfrm>
          <a:prstGeom prst="rect">
            <a:avLst/>
          </a:prstGeom>
          <a:noFill/>
          <a:ln>
            <a:noFill/>
          </a:ln>
        </p:spPr>
      </p:pic>
      <p:sp>
        <p:nvSpPr>
          <p:cNvPr id="341" name="Google Shape;341;gb8930c128d_0_3"/>
          <p:cNvSpPr txBox="1"/>
          <p:nvPr/>
        </p:nvSpPr>
        <p:spPr>
          <a:xfrm>
            <a:off x="8109850" y="868100"/>
            <a:ext cx="3747000" cy="91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0"/>
              </a:spcAft>
              <a:buClr>
                <a:schemeClr val="dk1"/>
              </a:buClr>
              <a:buSzPts val="1100"/>
              <a:buFont typeface="Arial"/>
              <a:buNone/>
            </a:pPr>
            <a:r>
              <a:rPr b="1" lang="es-ES" sz="2000">
                <a:solidFill>
                  <a:srgbClr val="FFFFFF"/>
                </a:solidFill>
                <a:latin typeface="Gill Sans"/>
                <a:ea typeface="Gill Sans"/>
                <a:cs typeface="Gill Sans"/>
                <a:sym typeface="Gill Sans"/>
              </a:rPr>
              <a:t>Análisis</a:t>
            </a:r>
            <a:r>
              <a:rPr b="1" i="0" lang="es-ES" sz="2000" u="none" cap="none" strike="noStrike">
                <a:solidFill>
                  <a:srgbClr val="FFFFFF"/>
                </a:solidFill>
                <a:latin typeface="Gill Sans"/>
                <a:ea typeface="Gill Sans"/>
                <a:cs typeface="Gill Sans"/>
                <a:sym typeface="Gill Sans"/>
              </a:rPr>
              <a:t> </a:t>
            </a:r>
            <a:r>
              <a:rPr b="1" lang="es-ES" sz="2000">
                <a:solidFill>
                  <a:srgbClr val="FFFFFF"/>
                </a:solidFill>
                <a:latin typeface="Gill Sans"/>
                <a:ea typeface="Gill Sans"/>
                <a:cs typeface="Gill Sans"/>
                <a:sym typeface="Gill Sans"/>
              </a:rPr>
              <a:t>comunidades</a:t>
            </a:r>
            <a:endParaRPr b="1" i="0" sz="2000" u="none" cap="none" strike="noStrike">
              <a:solidFill>
                <a:srgbClr val="FFFFFF"/>
              </a:solidFill>
              <a:latin typeface="Gill Sans"/>
              <a:ea typeface="Gill Sans"/>
              <a:cs typeface="Gill Sans"/>
              <a:sym typeface="Gill Sans"/>
            </a:endParaRPr>
          </a:p>
          <a:p>
            <a:pPr indent="0" lvl="0" marL="0" marR="0" rtl="0" algn="l">
              <a:lnSpc>
                <a:spcPct val="100000"/>
              </a:lnSpc>
              <a:spcBef>
                <a:spcPts val="600"/>
              </a:spcBef>
              <a:spcAft>
                <a:spcPts val="0"/>
              </a:spcAft>
              <a:buClr>
                <a:srgbClr val="000000"/>
              </a:buClr>
              <a:buSzPts val="2700"/>
              <a:buFont typeface="Arial"/>
              <a:buNone/>
            </a:pPr>
            <a:r>
              <a:t/>
            </a:r>
            <a:endParaRPr b="1" i="0" sz="2700" u="none" cap="none" strike="noStrike">
              <a:solidFill>
                <a:srgbClr val="FFFFFF"/>
              </a:solidFill>
              <a:latin typeface="Gill Sans"/>
              <a:ea typeface="Gill Sans"/>
              <a:cs typeface="Gill Sans"/>
              <a:sym typeface="Gill Sans"/>
            </a:endParaRPr>
          </a:p>
        </p:txBody>
      </p:sp>
      <p:pic>
        <p:nvPicPr>
          <p:cNvPr id="342" name="Google Shape;342;gb8930c128d_0_3"/>
          <p:cNvPicPr preferRelativeResize="0"/>
          <p:nvPr/>
        </p:nvPicPr>
        <p:blipFill>
          <a:blip r:embed="rId5">
            <a:alphaModFix/>
          </a:blip>
          <a:stretch>
            <a:fillRect/>
          </a:stretch>
        </p:blipFill>
        <p:spPr>
          <a:xfrm>
            <a:off x="7029000" y="2227550"/>
            <a:ext cx="4973225" cy="2920783"/>
          </a:xfrm>
          <a:prstGeom prst="rect">
            <a:avLst/>
          </a:prstGeom>
          <a:noFill/>
          <a:ln>
            <a:noFill/>
          </a:ln>
        </p:spPr>
      </p:pic>
      <p:sp>
        <p:nvSpPr>
          <p:cNvPr id="343" name="Google Shape;343;gb8930c128d_0_3"/>
          <p:cNvSpPr txBox="1"/>
          <p:nvPr/>
        </p:nvSpPr>
        <p:spPr>
          <a:xfrm>
            <a:off x="7075725" y="5045550"/>
            <a:ext cx="308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300">
                <a:latin typeface="Nunito"/>
                <a:ea typeface="Nunito"/>
                <a:cs typeface="Nunito"/>
                <a:sym typeface="Nunito"/>
              </a:rPr>
              <a:t>...</a:t>
            </a:r>
            <a:endParaRPr sz="13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2"/>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 name="Google Shape;117;p2"/>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118" name="Google Shape;118;p2"/>
          <p:cNvSpPr txBox="1"/>
          <p:nvPr/>
        </p:nvSpPr>
        <p:spPr>
          <a:xfrm>
            <a:off x="1039150" y="2508600"/>
            <a:ext cx="8174100" cy="18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s-ES" sz="12000" u="none" cap="none" strike="noStrike">
                <a:solidFill>
                  <a:srgbClr val="2D58AC"/>
                </a:solidFill>
                <a:latin typeface="Gill Sans"/>
                <a:ea typeface="Gill Sans"/>
                <a:cs typeface="Gill Sans"/>
                <a:sym typeface="Gill Sans"/>
              </a:rPr>
              <a:t>Introducción</a:t>
            </a:r>
            <a:endParaRPr b="0" i="0" sz="12000" u="none" cap="none" strike="noStrike">
              <a:solidFill>
                <a:srgbClr val="2D58AC"/>
              </a:solidFill>
              <a:latin typeface="Gill Sans"/>
              <a:ea typeface="Gill Sans"/>
              <a:cs typeface="Gill Sans"/>
              <a:sym typeface="Gill Sans"/>
            </a:endParaRPr>
          </a:p>
        </p:txBody>
      </p:sp>
      <p:pic>
        <p:nvPicPr>
          <p:cNvPr id="119" name="Google Shape;119;p2"/>
          <p:cNvPicPr preferRelativeResize="0"/>
          <p:nvPr/>
        </p:nvPicPr>
        <p:blipFill rotWithShape="1">
          <a:blip r:embed="rId4">
            <a:alphaModFix/>
          </a:blip>
          <a:srcRect b="0" l="0" r="0" t="0"/>
          <a:stretch/>
        </p:blipFill>
        <p:spPr>
          <a:xfrm>
            <a:off x="9285650" y="2245300"/>
            <a:ext cx="2528325" cy="233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pic>
        <p:nvPicPr>
          <p:cNvPr id="349" name="Google Shape;349;gabae182afd_1_23"/>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350" name="Google Shape;350;gabae182afd_1_23"/>
          <p:cNvSpPr txBox="1"/>
          <p:nvPr/>
        </p:nvSpPr>
        <p:spPr>
          <a:xfrm>
            <a:off x="3503550" y="877550"/>
            <a:ext cx="6633900" cy="5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ES" sz="3000" u="none" cap="none" strike="noStrike">
                <a:solidFill>
                  <a:srgbClr val="FFFFFF"/>
                </a:solidFill>
                <a:latin typeface="Gill Sans"/>
                <a:ea typeface="Gill Sans"/>
                <a:cs typeface="Gill Sans"/>
                <a:sym typeface="Gill Sans"/>
              </a:rPr>
              <a:t>Más usados de cada generación</a:t>
            </a:r>
            <a:endParaRPr b="1" i="0" sz="3000" u="none" cap="none" strike="noStrike">
              <a:solidFill>
                <a:srgbClr val="FFFFFF"/>
              </a:solidFill>
              <a:latin typeface="Gill Sans"/>
              <a:ea typeface="Gill Sans"/>
              <a:cs typeface="Gill Sans"/>
              <a:sym typeface="Gill Sans"/>
            </a:endParaRPr>
          </a:p>
        </p:txBody>
      </p:sp>
      <p:graphicFrame>
        <p:nvGraphicFramePr>
          <p:cNvPr id="351" name="Google Shape;351;gabae182afd_1_23"/>
          <p:cNvGraphicFramePr/>
          <p:nvPr/>
        </p:nvGraphicFramePr>
        <p:xfrm>
          <a:off x="461400" y="1950600"/>
          <a:ext cx="3000000" cy="3000000"/>
        </p:xfrm>
        <a:graphic>
          <a:graphicData uri="http://schemas.openxmlformats.org/drawingml/2006/table">
            <a:tbl>
              <a:tblPr>
                <a:noFill/>
                <a:tableStyleId>{62CC0768-E053-425B-B288-1D5DDCD7B5D8}</a:tableStyleId>
              </a:tblPr>
              <a:tblGrid>
                <a:gridCol w="1407925"/>
                <a:gridCol w="1407925"/>
                <a:gridCol w="1407925"/>
                <a:gridCol w="1407925"/>
                <a:gridCol w="1407925"/>
                <a:gridCol w="1407925"/>
                <a:gridCol w="1407925"/>
                <a:gridCol w="1407925"/>
              </a:tblGrid>
              <a:tr h="441925">
                <a:tc>
                  <a:txBody>
                    <a:bodyPr/>
                    <a:lstStyle/>
                    <a:p>
                      <a:pPr indent="0" lvl="0" marL="0" rtl="0" algn="ctr">
                        <a:spcBef>
                          <a:spcPts val="0"/>
                        </a:spcBef>
                        <a:spcAft>
                          <a:spcPts val="0"/>
                        </a:spcAft>
                        <a:buNone/>
                      </a:pPr>
                      <a:r>
                        <a:rPr b="1" lang="es-ES" sz="1700">
                          <a:solidFill>
                            <a:srgbClr val="FFFFFF"/>
                          </a:solidFill>
                        </a:rPr>
                        <a:t>1</a:t>
                      </a:r>
                      <a:endParaRPr b="1" sz="1700">
                        <a:solidFill>
                          <a:srgbClr val="FFFFFF"/>
                        </a:solidFill>
                      </a:endParaRPr>
                    </a:p>
                  </a:txBody>
                  <a:tcPr marT="91425" marB="91425" marR="91425" marL="91425">
                    <a:lnB cap="flat" cmpd="sng" w="12700">
                      <a:solidFill>
                        <a:srgbClr val="9E9E9E"/>
                      </a:solidFill>
                      <a:prstDash val="solid"/>
                      <a:round/>
                      <a:headEnd len="sm" w="sm" type="none"/>
                      <a:tailEnd len="sm" w="sm" type="none"/>
                    </a:lnB>
                    <a:solidFill>
                      <a:srgbClr val="609EC1"/>
                    </a:solidFill>
                  </a:tcPr>
                </a:tc>
                <a:tc>
                  <a:txBody>
                    <a:bodyPr/>
                    <a:lstStyle/>
                    <a:p>
                      <a:pPr indent="0" lvl="0" marL="0" rtl="0" algn="ctr">
                        <a:spcBef>
                          <a:spcPts val="0"/>
                        </a:spcBef>
                        <a:spcAft>
                          <a:spcPts val="0"/>
                        </a:spcAft>
                        <a:buNone/>
                      </a:pPr>
                      <a:r>
                        <a:rPr b="1" lang="es-ES" sz="1700">
                          <a:solidFill>
                            <a:srgbClr val="FFFFFF"/>
                          </a:solidFill>
                        </a:rPr>
                        <a:t>2</a:t>
                      </a:r>
                      <a:endParaRPr b="1" sz="1700">
                        <a:solidFill>
                          <a:srgbClr val="FFFFFF"/>
                        </a:solidFill>
                      </a:endParaRPr>
                    </a:p>
                  </a:txBody>
                  <a:tcPr marT="91425" marB="91425" marR="91425" marL="91425">
                    <a:lnB cap="flat" cmpd="sng" w="12700">
                      <a:solidFill>
                        <a:srgbClr val="9E9E9E"/>
                      </a:solidFill>
                      <a:prstDash val="solid"/>
                      <a:round/>
                      <a:headEnd len="sm" w="sm" type="none"/>
                      <a:tailEnd len="sm" w="sm" type="none"/>
                    </a:lnB>
                    <a:solidFill>
                      <a:srgbClr val="609EC1"/>
                    </a:solidFill>
                  </a:tcPr>
                </a:tc>
                <a:tc>
                  <a:txBody>
                    <a:bodyPr/>
                    <a:lstStyle/>
                    <a:p>
                      <a:pPr indent="0" lvl="0" marL="0" rtl="0" algn="ctr">
                        <a:spcBef>
                          <a:spcPts val="0"/>
                        </a:spcBef>
                        <a:spcAft>
                          <a:spcPts val="0"/>
                        </a:spcAft>
                        <a:buNone/>
                      </a:pPr>
                      <a:r>
                        <a:rPr b="1" lang="es-ES" sz="1700">
                          <a:solidFill>
                            <a:srgbClr val="FFFFFF"/>
                          </a:solidFill>
                        </a:rPr>
                        <a:t>3</a:t>
                      </a:r>
                      <a:endParaRPr b="1" sz="1700">
                        <a:solidFill>
                          <a:srgbClr val="FFFFFF"/>
                        </a:solidFill>
                      </a:endParaRPr>
                    </a:p>
                  </a:txBody>
                  <a:tcPr marT="91425" marB="91425" marR="91425" marL="91425">
                    <a:lnB cap="flat" cmpd="sng" w="12700">
                      <a:solidFill>
                        <a:srgbClr val="9E9E9E"/>
                      </a:solidFill>
                      <a:prstDash val="solid"/>
                      <a:round/>
                      <a:headEnd len="sm" w="sm" type="none"/>
                      <a:tailEnd len="sm" w="sm" type="none"/>
                    </a:lnB>
                    <a:solidFill>
                      <a:srgbClr val="609EC1"/>
                    </a:solidFill>
                  </a:tcPr>
                </a:tc>
                <a:tc>
                  <a:txBody>
                    <a:bodyPr/>
                    <a:lstStyle/>
                    <a:p>
                      <a:pPr indent="0" lvl="0" marL="0" rtl="0" algn="ctr">
                        <a:spcBef>
                          <a:spcPts val="0"/>
                        </a:spcBef>
                        <a:spcAft>
                          <a:spcPts val="0"/>
                        </a:spcAft>
                        <a:buNone/>
                      </a:pPr>
                      <a:r>
                        <a:rPr b="1" lang="es-ES" sz="1700">
                          <a:solidFill>
                            <a:srgbClr val="FFFFFF"/>
                          </a:solidFill>
                        </a:rPr>
                        <a:t>4</a:t>
                      </a:r>
                      <a:endParaRPr b="1" sz="1700">
                        <a:solidFill>
                          <a:srgbClr val="FFFFFF"/>
                        </a:solidFill>
                      </a:endParaRPr>
                    </a:p>
                  </a:txBody>
                  <a:tcPr marT="91425" marB="91425" marR="91425" marL="91425">
                    <a:lnB cap="flat" cmpd="sng" w="12700">
                      <a:solidFill>
                        <a:srgbClr val="9E9E9E"/>
                      </a:solidFill>
                      <a:prstDash val="solid"/>
                      <a:round/>
                      <a:headEnd len="sm" w="sm" type="none"/>
                      <a:tailEnd len="sm" w="sm" type="none"/>
                    </a:lnB>
                    <a:solidFill>
                      <a:srgbClr val="609EC1"/>
                    </a:solidFill>
                  </a:tcPr>
                </a:tc>
                <a:tc>
                  <a:txBody>
                    <a:bodyPr/>
                    <a:lstStyle/>
                    <a:p>
                      <a:pPr indent="0" lvl="0" marL="0" rtl="0" algn="ctr">
                        <a:spcBef>
                          <a:spcPts val="0"/>
                        </a:spcBef>
                        <a:spcAft>
                          <a:spcPts val="0"/>
                        </a:spcAft>
                        <a:buNone/>
                      </a:pPr>
                      <a:r>
                        <a:rPr b="1" lang="es-ES" sz="1700">
                          <a:solidFill>
                            <a:srgbClr val="FFFFFF"/>
                          </a:solidFill>
                        </a:rPr>
                        <a:t>5</a:t>
                      </a:r>
                      <a:endParaRPr b="1" sz="1700">
                        <a:solidFill>
                          <a:srgbClr val="FFFFFF"/>
                        </a:solidFill>
                      </a:endParaRPr>
                    </a:p>
                  </a:txBody>
                  <a:tcPr marT="91425" marB="91425" marR="91425" marL="91425">
                    <a:lnB cap="flat" cmpd="sng" w="12700">
                      <a:solidFill>
                        <a:srgbClr val="9E9E9E"/>
                      </a:solidFill>
                      <a:prstDash val="solid"/>
                      <a:round/>
                      <a:headEnd len="sm" w="sm" type="none"/>
                      <a:tailEnd len="sm" w="sm" type="none"/>
                    </a:lnB>
                    <a:solidFill>
                      <a:srgbClr val="609EC1"/>
                    </a:solidFill>
                  </a:tcPr>
                </a:tc>
                <a:tc>
                  <a:txBody>
                    <a:bodyPr/>
                    <a:lstStyle/>
                    <a:p>
                      <a:pPr indent="0" lvl="0" marL="0" rtl="0" algn="ctr">
                        <a:spcBef>
                          <a:spcPts val="0"/>
                        </a:spcBef>
                        <a:spcAft>
                          <a:spcPts val="0"/>
                        </a:spcAft>
                        <a:buNone/>
                      </a:pPr>
                      <a:r>
                        <a:rPr b="1" lang="es-ES" sz="1700">
                          <a:solidFill>
                            <a:srgbClr val="FFFFFF"/>
                          </a:solidFill>
                        </a:rPr>
                        <a:t>6</a:t>
                      </a:r>
                      <a:endParaRPr b="1" sz="1700">
                        <a:solidFill>
                          <a:srgbClr val="FFFFFF"/>
                        </a:solidFill>
                      </a:endParaRPr>
                    </a:p>
                  </a:txBody>
                  <a:tcPr marT="91425" marB="91425" marR="91425" marL="91425">
                    <a:lnB cap="flat" cmpd="sng" w="12700">
                      <a:solidFill>
                        <a:srgbClr val="9E9E9E"/>
                      </a:solidFill>
                      <a:prstDash val="solid"/>
                      <a:round/>
                      <a:headEnd len="sm" w="sm" type="none"/>
                      <a:tailEnd len="sm" w="sm" type="none"/>
                    </a:lnB>
                    <a:solidFill>
                      <a:srgbClr val="609EC1"/>
                    </a:solidFill>
                  </a:tcPr>
                </a:tc>
                <a:tc>
                  <a:txBody>
                    <a:bodyPr/>
                    <a:lstStyle/>
                    <a:p>
                      <a:pPr indent="0" lvl="0" marL="0" rtl="0" algn="ctr">
                        <a:spcBef>
                          <a:spcPts val="0"/>
                        </a:spcBef>
                        <a:spcAft>
                          <a:spcPts val="0"/>
                        </a:spcAft>
                        <a:buNone/>
                      </a:pPr>
                      <a:r>
                        <a:rPr b="1" lang="es-ES" sz="1700">
                          <a:solidFill>
                            <a:srgbClr val="FFFFFF"/>
                          </a:solidFill>
                        </a:rPr>
                        <a:t>7</a:t>
                      </a:r>
                      <a:endParaRPr b="1" sz="1700">
                        <a:solidFill>
                          <a:srgbClr val="FFFFFF"/>
                        </a:solidFill>
                      </a:endParaRPr>
                    </a:p>
                  </a:txBody>
                  <a:tcPr marT="91425" marB="91425" marR="91425" marL="91425">
                    <a:lnB cap="flat" cmpd="sng" w="12700">
                      <a:solidFill>
                        <a:srgbClr val="9E9E9E"/>
                      </a:solidFill>
                      <a:prstDash val="solid"/>
                      <a:round/>
                      <a:headEnd len="sm" w="sm" type="none"/>
                      <a:tailEnd len="sm" w="sm" type="none"/>
                    </a:lnB>
                    <a:solidFill>
                      <a:srgbClr val="609EC1"/>
                    </a:solidFill>
                  </a:tcPr>
                </a:tc>
                <a:tc>
                  <a:txBody>
                    <a:bodyPr/>
                    <a:lstStyle/>
                    <a:p>
                      <a:pPr indent="0" lvl="0" marL="0" rtl="0" algn="ctr">
                        <a:spcBef>
                          <a:spcPts val="0"/>
                        </a:spcBef>
                        <a:spcAft>
                          <a:spcPts val="0"/>
                        </a:spcAft>
                        <a:buNone/>
                      </a:pPr>
                      <a:r>
                        <a:rPr b="1" lang="es-ES" sz="1700">
                          <a:solidFill>
                            <a:srgbClr val="FFFFFF"/>
                          </a:solidFill>
                        </a:rPr>
                        <a:t>8 </a:t>
                      </a:r>
                      <a:endParaRPr b="1" sz="1700">
                        <a:solidFill>
                          <a:srgbClr val="FFFFFF"/>
                        </a:solidFill>
                      </a:endParaRPr>
                    </a:p>
                  </a:txBody>
                  <a:tcPr marT="91425" marB="91425" marR="91425" marL="91425">
                    <a:lnB cap="flat" cmpd="sng" w="12700">
                      <a:solidFill>
                        <a:srgbClr val="9E9E9E"/>
                      </a:solidFill>
                      <a:prstDash val="solid"/>
                      <a:round/>
                      <a:headEnd len="sm" w="sm" type="none"/>
                      <a:tailEnd len="sm" w="sm" type="none"/>
                    </a:lnB>
                    <a:solidFill>
                      <a:srgbClr val="609EC1"/>
                    </a:solidFill>
                  </a:tcPr>
                </a:tc>
              </a:tr>
              <a:tr h="652050">
                <a:tc>
                  <a:txBody>
                    <a:bodyPr/>
                    <a:lstStyle/>
                    <a:p>
                      <a:pPr indent="0" lvl="0" marL="0" rtl="0" algn="l">
                        <a:spcBef>
                          <a:spcPts val="0"/>
                        </a:spcBef>
                        <a:spcAft>
                          <a:spcPts val="0"/>
                        </a:spcAft>
                        <a:buNone/>
                      </a:pPr>
                      <a:r>
                        <a:rPr lang="es-ES">
                          <a:highlight>
                            <a:srgbClr val="FFFF00"/>
                          </a:highlight>
                        </a:rPr>
                        <a:t>Snorlax</a:t>
                      </a:r>
                      <a:endParaRPr>
                        <a:highlight>
                          <a:srgbClr val="FFFF00"/>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FFFF00"/>
                          </a:highlight>
                        </a:rPr>
                        <a:t>Snorlax</a:t>
                      </a:r>
                      <a:endParaRPr>
                        <a:highlight>
                          <a:srgbClr val="FFFF00"/>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00FF00"/>
                          </a:highlight>
                        </a:rPr>
                        <a:t>Tyranitar</a:t>
                      </a:r>
                      <a:endParaRPr>
                        <a:highlight>
                          <a:srgbClr val="00FF00"/>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00FF00"/>
                          </a:highlight>
                        </a:rPr>
                        <a:t>Tyranitar</a:t>
                      </a:r>
                      <a:endParaRPr>
                        <a:highlight>
                          <a:srgbClr val="00FF00"/>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solidFill>
                            <a:srgbClr val="FFFFFF"/>
                          </a:solidFill>
                          <a:highlight>
                            <a:srgbClr val="9900FF"/>
                          </a:highlight>
                        </a:rPr>
                        <a:t>Arceus</a:t>
                      </a:r>
                      <a:endParaRPr>
                        <a:solidFill>
                          <a:srgbClr val="FFFFFF"/>
                        </a:solidFill>
                        <a:highlight>
                          <a:srgbClr val="9900FF"/>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4A86E8"/>
                          </a:highlight>
                        </a:rPr>
                        <a:t>Rotom</a:t>
                      </a:r>
                      <a:endParaRPr>
                        <a:highlight>
                          <a:srgbClr val="4A86E8"/>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EA9999"/>
                          </a:highlight>
                        </a:rPr>
                        <a:t>Charizard</a:t>
                      </a:r>
                      <a:endParaRPr>
                        <a:highlight>
                          <a:srgbClr val="EA9999"/>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Amoonguss</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r>
              <a:tr h="652050">
                <a:tc>
                  <a:txBody>
                    <a:bodyPr/>
                    <a:lstStyle/>
                    <a:p>
                      <a:pPr indent="0" lvl="0" marL="0" rtl="0" algn="l">
                        <a:spcBef>
                          <a:spcPts val="0"/>
                        </a:spcBef>
                        <a:spcAft>
                          <a:spcPts val="0"/>
                        </a:spcAft>
                        <a:buNone/>
                      </a:pPr>
                      <a:r>
                        <a:rPr lang="es-ES"/>
                        <a:t>Exeggutor</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00FFFF"/>
                          </a:highlight>
                        </a:rPr>
                        <a:t>Zapdos</a:t>
                      </a:r>
                      <a:endParaRPr>
                        <a:highlight>
                          <a:srgbClr val="00FFFF"/>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Hitmonchan</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Heatran</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Giratina</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Heatran</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Dragonite</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Rillaboom</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r>
              <a:tr h="652050">
                <a:tc>
                  <a:txBody>
                    <a:bodyPr/>
                    <a:lstStyle/>
                    <a:p>
                      <a:pPr indent="0" lvl="0" marL="0" rtl="0" algn="l">
                        <a:spcBef>
                          <a:spcPts val="0"/>
                        </a:spcBef>
                        <a:spcAft>
                          <a:spcPts val="0"/>
                        </a:spcAft>
                        <a:buNone/>
                      </a:pPr>
                      <a:r>
                        <a:rPr lang="es-ES"/>
                        <a:t>Chansey</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Cloyster</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FF00FF"/>
                          </a:highlight>
                        </a:rPr>
                        <a:t>Skarmory</a:t>
                      </a:r>
                      <a:endParaRPr>
                        <a:highlight>
                          <a:srgbClr val="FF00FF"/>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FF00FF"/>
                          </a:highlight>
                        </a:rPr>
                        <a:t>Skarmory</a:t>
                      </a:r>
                      <a:endParaRPr>
                        <a:highlight>
                          <a:srgbClr val="FF00FF"/>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Ferrothorn</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Scizor</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Landorus</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Togekiss</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r>
              <a:tr h="652050">
                <a:tc>
                  <a:txBody>
                    <a:bodyPr/>
                    <a:lstStyle/>
                    <a:p>
                      <a:pPr indent="0" lvl="0" marL="0" rtl="0" algn="l">
                        <a:spcBef>
                          <a:spcPts val="0"/>
                        </a:spcBef>
                        <a:spcAft>
                          <a:spcPts val="0"/>
                        </a:spcAft>
                        <a:buNone/>
                      </a:pPr>
                      <a:r>
                        <a:rPr lang="es-ES"/>
                        <a:t>Tauros</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Raikou</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Swampert</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Jirachi</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Latios</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Pawniard</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4A86E8"/>
                          </a:highlight>
                        </a:rPr>
                        <a:t>Rotom</a:t>
                      </a:r>
                      <a:endParaRPr>
                        <a:highlight>
                          <a:srgbClr val="4A86E8"/>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Politoed</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r>
              <a:tr h="1031250">
                <a:tc>
                  <a:txBody>
                    <a:bodyPr/>
                    <a:lstStyle/>
                    <a:p>
                      <a:pPr indent="0" lvl="0" marL="0" rtl="0" algn="l">
                        <a:spcBef>
                          <a:spcPts val="0"/>
                        </a:spcBef>
                        <a:spcAft>
                          <a:spcPts val="0"/>
                        </a:spcAft>
                        <a:buNone/>
                      </a:pPr>
                      <a:r>
                        <a:rPr lang="es-ES"/>
                        <a:t>Starmie</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Xatu</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00FFFF"/>
                          </a:highlight>
                        </a:rPr>
                        <a:t>Zapdos</a:t>
                      </a:r>
                      <a:endParaRPr>
                        <a:highlight>
                          <a:srgbClr val="00FFFF"/>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EA9999"/>
                          </a:highlight>
                        </a:rPr>
                        <a:t>Charizard</a:t>
                      </a:r>
                      <a:endParaRPr>
                        <a:highlight>
                          <a:srgbClr val="EA9999"/>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highlight>
                            <a:srgbClr val="00FF00"/>
                          </a:highlight>
                        </a:rPr>
                        <a:t>Tyranitar</a:t>
                      </a:r>
                      <a:endParaRPr>
                        <a:highlight>
                          <a:srgbClr val="00FF00"/>
                        </a:highlight>
                      </a:endParaRPr>
                    </a:p>
                    <a:p>
                      <a:pPr indent="0" lvl="0" marL="0" rtl="0" algn="l">
                        <a:spcBef>
                          <a:spcPts val="0"/>
                        </a:spcBef>
                        <a:spcAft>
                          <a:spcPts val="0"/>
                        </a:spcAft>
                        <a:buNone/>
                      </a:pPr>
                      <a:r>
                        <a:rPr lang="es-ES"/>
                        <a:t>Kyogre</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Metagross</a:t>
                      </a:r>
                      <a:endParaRPr/>
                    </a:p>
                    <a:p>
                      <a:pPr indent="0" lvl="0" marL="0" rtl="0" algn="l">
                        <a:spcBef>
                          <a:spcPts val="0"/>
                        </a:spcBef>
                        <a:spcAft>
                          <a:spcPts val="0"/>
                        </a:spcAft>
                        <a:buNone/>
                      </a:pPr>
                      <a:r>
                        <a:rPr lang="es-ES"/>
                        <a:t>Keldeo</a:t>
                      </a:r>
                      <a:endParaRPr/>
                    </a:p>
                    <a:p>
                      <a:pPr indent="0" lvl="0" marL="0" rtl="0" algn="l">
                        <a:spcBef>
                          <a:spcPts val="0"/>
                        </a:spcBef>
                        <a:spcAft>
                          <a:spcPts val="0"/>
                        </a:spcAft>
                        <a:buNone/>
                      </a:pPr>
                      <a:r>
                        <a:rPr lang="es-ES"/>
                        <a:t>Gliscor</a:t>
                      </a:r>
                      <a:endParaRPr/>
                    </a:p>
                    <a:p>
                      <a:pPr indent="0" lvl="0" marL="0" rtl="0" algn="l">
                        <a:spcBef>
                          <a:spcPts val="0"/>
                        </a:spcBef>
                        <a:spcAft>
                          <a:spcPts val="0"/>
                        </a:spcAft>
                        <a:buNone/>
                      </a:pPr>
                      <a:r>
                        <a:rPr lang="es-ES">
                          <a:solidFill>
                            <a:srgbClr val="FFFFFF"/>
                          </a:solidFill>
                          <a:highlight>
                            <a:srgbClr val="9900FF"/>
                          </a:highlight>
                        </a:rPr>
                        <a:t>Arceus</a:t>
                      </a:r>
                      <a:endParaRPr>
                        <a:solidFill>
                          <a:srgbClr val="FFFFFF"/>
                        </a:solidFill>
                        <a:highlight>
                          <a:srgbClr val="9900FF"/>
                        </a:highlight>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Toxapex</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s-ES"/>
                        <a:t>Urshifu</a:t>
                      </a:r>
                      <a:endParaRPr/>
                    </a:p>
                    <a:p>
                      <a:pPr indent="0" lvl="0" marL="0" rtl="0" algn="l">
                        <a:spcBef>
                          <a:spcPts val="0"/>
                        </a:spcBef>
                        <a:spcAft>
                          <a:spcPts val="0"/>
                        </a:spcAft>
                        <a:buNone/>
                      </a:pPr>
                      <a:r>
                        <a:rPr lang="es-ES"/>
                        <a:t>Dusclops</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pic>
        <p:nvPicPr>
          <p:cNvPr id="357" name="Google Shape;357;gabae182afd_0_22"/>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graphicFrame>
        <p:nvGraphicFramePr>
          <p:cNvPr id="358" name="Google Shape;358;gabae182afd_0_22"/>
          <p:cNvGraphicFramePr/>
          <p:nvPr/>
        </p:nvGraphicFramePr>
        <p:xfrm>
          <a:off x="0" y="-25"/>
          <a:ext cx="3000000" cy="3000000"/>
        </p:xfrm>
        <a:graphic>
          <a:graphicData uri="http://schemas.openxmlformats.org/drawingml/2006/table">
            <a:tbl>
              <a:tblPr>
                <a:noFill/>
                <a:tableStyleId>{9F2BEE68-3DDE-430D-819B-9CB9E82100BC}</a:tableStyleId>
              </a:tblPr>
              <a:tblGrid>
                <a:gridCol w="1040575"/>
                <a:gridCol w="1400525"/>
                <a:gridCol w="1400525"/>
                <a:gridCol w="1400525"/>
                <a:gridCol w="1400525"/>
                <a:gridCol w="1400525"/>
                <a:gridCol w="1400525"/>
                <a:gridCol w="1400525"/>
                <a:gridCol w="1400525"/>
              </a:tblGrid>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Generación</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1</a:t>
                      </a:r>
                      <a:endParaRPr b="1" sz="900">
                        <a:solidFill>
                          <a:srgbClr val="FFFFFF"/>
                        </a:solidFill>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chemeClr val="accent2"/>
                    </a:solidFill>
                  </a:tcPr>
                </a:tc>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2</a:t>
                      </a:r>
                      <a:endParaRPr b="1" sz="900">
                        <a:solidFill>
                          <a:srgbClr val="FFFFFF"/>
                        </a:solidFill>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3</a:t>
                      </a:r>
                      <a:endParaRPr b="1" sz="900">
                        <a:solidFill>
                          <a:srgbClr val="FFFFFF"/>
                        </a:solidFill>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4</a:t>
                      </a:r>
                      <a:endParaRPr b="1" sz="900">
                        <a:solidFill>
                          <a:srgbClr val="FFFFFF"/>
                        </a:solidFill>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5</a:t>
                      </a:r>
                      <a:endParaRPr b="1" sz="900">
                        <a:solidFill>
                          <a:srgbClr val="FFFFFF"/>
                        </a:solidFill>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6</a:t>
                      </a:r>
                      <a:endParaRPr b="1" sz="900">
                        <a:solidFill>
                          <a:srgbClr val="FFFFFF"/>
                        </a:solidFill>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7</a:t>
                      </a:r>
                      <a:endParaRPr b="1" sz="900">
                        <a:solidFill>
                          <a:srgbClr val="FFFFFF"/>
                        </a:solidFill>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8</a:t>
                      </a:r>
                      <a:endParaRPr b="1" sz="900">
                        <a:solidFill>
                          <a:srgbClr val="FFFFFF"/>
                        </a:solidFill>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accent2"/>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Normal</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Snorlax </a:t>
                      </a:r>
                      <a:endParaRPr b="1" sz="900">
                        <a:highlight>
                          <a:srgbClr val="FFFF00"/>
                        </a:highlight>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D5A6BD"/>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Snorlax</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latin typeface="Nunito"/>
                          <a:ea typeface="Nunito"/>
                          <a:cs typeface="Nunito"/>
                          <a:sym typeface="Nunito"/>
                        </a:rPr>
                        <a:t>Blissey</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latin typeface="Nunito"/>
                          <a:ea typeface="Nunito"/>
                          <a:cs typeface="Nunito"/>
                          <a:sym typeface="Nunito"/>
                        </a:rPr>
                        <a:t>Purugly</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Arceus</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Arceus</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latin typeface="Nunito"/>
                          <a:ea typeface="Nunito"/>
                          <a:cs typeface="Nunito"/>
                          <a:sym typeface="Nunito"/>
                        </a:rPr>
                        <a:t>Chansey</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latin typeface="Nunito"/>
                          <a:ea typeface="Nunito"/>
                          <a:cs typeface="Nunito"/>
                          <a:sym typeface="Nunito"/>
                        </a:rPr>
                        <a:t>Porygon2/Indeedee</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Water</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latin typeface="Nunito"/>
                          <a:ea typeface="Nunito"/>
                          <a:cs typeface="Nunito"/>
                          <a:sym typeface="Nunito"/>
                        </a:rPr>
                        <a:t>Starmie</a:t>
                      </a:r>
                      <a:endParaRPr b="1" sz="900">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Cloyster</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Swampert</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Starmie</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Kyogre</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Keldeo</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Gyarados / Toxapex</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Politoed</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Electric</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latin typeface="Nunito"/>
                          <a:ea typeface="Nunito"/>
                          <a:cs typeface="Nunito"/>
                          <a:sym typeface="Nunito"/>
                        </a:rPr>
                        <a:t>Jolteon</a:t>
                      </a:r>
                      <a:endParaRPr b="1" sz="900">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9FC5E8"/>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Zapdos</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Zapdos</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highlight>
                            <a:srgbClr val="EA9999"/>
                          </a:highlight>
                          <a:latin typeface="Nunito"/>
                          <a:ea typeface="Nunito"/>
                          <a:cs typeface="Nunito"/>
                          <a:sym typeface="Nunito"/>
                        </a:rPr>
                        <a:t>Rotom</a:t>
                      </a:r>
                      <a:endParaRPr b="1" sz="900">
                        <a:highlight>
                          <a:srgbClr val="EA9999"/>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highlight>
                            <a:srgbClr val="EA9999"/>
                          </a:highlight>
                          <a:latin typeface="Nunito"/>
                          <a:ea typeface="Nunito"/>
                          <a:cs typeface="Nunito"/>
                          <a:sym typeface="Nunito"/>
                        </a:rPr>
                        <a:t>Rotom</a:t>
                      </a:r>
                      <a:endParaRPr b="1" sz="900">
                        <a:highlight>
                          <a:srgbClr val="EA9999"/>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latin typeface="Nunito"/>
                          <a:ea typeface="Nunito"/>
                          <a:cs typeface="Nunito"/>
                          <a:sym typeface="Nunito"/>
                        </a:rPr>
                        <a:t>Lanturn</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highlight>
                            <a:srgbClr val="EA9999"/>
                          </a:highlight>
                          <a:latin typeface="Nunito"/>
                          <a:ea typeface="Nunito"/>
                          <a:cs typeface="Nunito"/>
                          <a:sym typeface="Nunito"/>
                        </a:rPr>
                        <a:t>Rotom</a:t>
                      </a:r>
                      <a:endParaRPr b="1" sz="900">
                        <a:highlight>
                          <a:srgbClr val="EA9999"/>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highlight>
                            <a:srgbClr val="EA9999"/>
                          </a:highlight>
                          <a:latin typeface="Nunito"/>
                          <a:ea typeface="Nunito"/>
                          <a:cs typeface="Nunito"/>
                          <a:sym typeface="Nunito"/>
                        </a:rPr>
                        <a:t>Rotom</a:t>
                      </a:r>
                      <a:endParaRPr b="1" sz="900">
                        <a:highlight>
                          <a:srgbClr val="EA9999"/>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Grass</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Exeggcutor</a:t>
                      </a:r>
                      <a:endParaRPr b="1" sz="900">
                        <a:highlight>
                          <a:srgbClr val="FFFF00"/>
                        </a:highlight>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A4C2F4"/>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Exeggcutor</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s-ES" sz="900">
                          <a:latin typeface="Nunito"/>
                          <a:ea typeface="Nunito"/>
                          <a:cs typeface="Nunito"/>
                          <a:sym typeface="Nunito"/>
                        </a:rPr>
                        <a:t>Roselia</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s-ES" sz="900">
                          <a:latin typeface="Nunito"/>
                          <a:ea typeface="Nunito"/>
                          <a:cs typeface="Nunito"/>
                          <a:sym typeface="Nunito"/>
                        </a:rPr>
                        <a:t>Venosaur</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Ferrothorn</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Ferrothorn</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Ferrothorn</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s-ES" sz="900">
                          <a:latin typeface="Nunito"/>
                          <a:ea typeface="Nunito"/>
                          <a:cs typeface="Nunito"/>
                          <a:sym typeface="Nunito"/>
                        </a:rPr>
                        <a:t>Amoonguss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r>
              <a:tr h="44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Fighting</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latin typeface="Nunito"/>
                          <a:ea typeface="Nunito"/>
                          <a:cs typeface="Nunito"/>
                          <a:sym typeface="Nunito"/>
                        </a:rPr>
                        <a:t>Poliwrath</a:t>
                      </a:r>
                      <a:endParaRPr b="1" sz="900">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A2C4C9"/>
                    </a:solidFill>
                  </a:tcPr>
                </a:tc>
                <a:tc>
                  <a:txBody>
                    <a:bodyPr/>
                    <a:lstStyle/>
                    <a:p>
                      <a:pPr indent="0" lvl="0" marL="0" rtl="0" algn="ctr">
                        <a:spcBef>
                          <a:spcPts val="0"/>
                        </a:spcBef>
                        <a:spcAft>
                          <a:spcPts val="0"/>
                        </a:spcAft>
                        <a:buNone/>
                      </a:pPr>
                      <a:r>
                        <a:rPr b="1" lang="es-ES" sz="900">
                          <a:latin typeface="Nunito"/>
                          <a:ea typeface="Nunito"/>
                          <a:cs typeface="Nunito"/>
                          <a:sym typeface="Nunito"/>
                        </a:rPr>
                        <a:t>Machop</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Hitmonchan</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Hitmonchan</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Keldeo</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Keldeo</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latin typeface="Nunito"/>
                          <a:ea typeface="Nunito"/>
                          <a:cs typeface="Nunito"/>
                          <a:sym typeface="Nunito"/>
                        </a:rPr>
                        <a:t>Heracross / Kommo -o / Keldeo</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latin typeface="Nunito"/>
                          <a:ea typeface="Nunito"/>
                          <a:cs typeface="Nunito"/>
                          <a:sym typeface="Nunito"/>
                        </a:rPr>
                        <a:t>Urshifu</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Ground</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latin typeface="Nunito"/>
                          <a:ea typeface="Nunito"/>
                          <a:cs typeface="Nunito"/>
                          <a:sym typeface="Nunito"/>
                        </a:rPr>
                        <a:t>Dugtrio</a:t>
                      </a:r>
                      <a:endParaRPr b="1" sz="900">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B6D7A8"/>
                    </a:solidFill>
                  </a:tcPr>
                </a:tc>
                <a:tc>
                  <a:txBody>
                    <a:bodyPr/>
                    <a:lstStyle/>
                    <a:p>
                      <a:pPr indent="0" lvl="0" marL="0" rtl="0" algn="ctr">
                        <a:spcBef>
                          <a:spcPts val="0"/>
                        </a:spcBef>
                        <a:spcAft>
                          <a:spcPts val="0"/>
                        </a:spcAft>
                        <a:buNone/>
                      </a:pPr>
                      <a:r>
                        <a:rPr b="1" lang="es-ES" sz="900">
                          <a:latin typeface="Nunito"/>
                          <a:ea typeface="Nunito"/>
                          <a:cs typeface="Nunito"/>
                          <a:sym typeface="Nunito"/>
                        </a:rPr>
                        <a:t>Steelix</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b="1" lang="es-ES" sz="900">
                          <a:latin typeface="Nunito"/>
                          <a:ea typeface="Nunito"/>
                          <a:cs typeface="Nunito"/>
                          <a:sym typeface="Nunito"/>
                        </a:rPr>
                        <a:t>Swampert</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b="1" lang="es-ES" sz="900">
                          <a:latin typeface="Nunito"/>
                          <a:ea typeface="Nunito"/>
                          <a:cs typeface="Nunito"/>
                          <a:sym typeface="Nunito"/>
                        </a:rPr>
                        <a:t>Groudon</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Landorus</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b="1" lang="es-ES" sz="900">
                          <a:latin typeface="Nunito"/>
                          <a:ea typeface="Nunito"/>
                          <a:cs typeface="Nunito"/>
                          <a:sym typeface="Nunito"/>
                        </a:rPr>
                        <a:t>Gliscor</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Landorus</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b="1" lang="es-ES" sz="900">
                          <a:latin typeface="Nunito"/>
                          <a:ea typeface="Nunito"/>
                          <a:cs typeface="Nunito"/>
                          <a:sym typeface="Nunito"/>
                        </a:rPr>
                        <a:t>Marowak</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6D7A8"/>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Psychic</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latin typeface="Nunito"/>
                          <a:ea typeface="Nunito"/>
                          <a:cs typeface="Nunito"/>
                          <a:sym typeface="Nunito"/>
                        </a:rPr>
                        <a:t>Exeggcutor</a:t>
                      </a:r>
                      <a:endParaRPr b="1" sz="900">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FFE599"/>
                    </a:solidFill>
                  </a:tcPr>
                </a:tc>
                <a:tc>
                  <a:txBody>
                    <a:bodyPr/>
                    <a:lstStyle/>
                    <a:p>
                      <a:pPr indent="0" lvl="0" marL="0" rtl="0" algn="ctr">
                        <a:spcBef>
                          <a:spcPts val="0"/>
                        </a:spcBef>
                        <a:spcAft>
                          <a:spcPts val="0"/>
                        </a:spcAft>
                        <a:buNone/>
                      </a:pPr>
                      <a:r>
                        <a:rPr b="1" lang="es-ES" sz="900">
                          <a:latin typeface="Nunito"/>
                          <a:ea typeface="Nunito"/>
                          <a:cs typeface="Nunito"/>
                          <a:sym typeface="Nunito"/>
                        </a:rPr>
                        <a:t>Xatu</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latin typeface="Nunito"/>
                          <a:ea typeface="Nunito"/>
                          <a:cs typeface="Nunito"/>
                          <a:sym typeface="Nunito"/>
                        </a:rPr>
                        <a:t>Celebi</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latin typeface="Nunito"/>
                          <a:ea typeface="Nunito"/>
                          <a:cs typeface="Nunito"/>
                          <a:sym typeface="Nunito"/>
                        </a:rPr>
                        <a:t>Uxie</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latin typeface="Nunito"/>
                          <a:ea typeface="Nunito"/>
                          <a:cs typeface="Nunito"/>
                          <a:sym typeface="Nunito"/>
                        </a:rPr>
                        <a:t>Latios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latin typeface="Nunito"/>
                          <a:ea typeface="Nunito"/>
                          <a:cs typeface="Nunito"/>
                          <a:sym typeface="Nunito"/>
                        </a:rPr>
                        <a:t>Metagross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latin typeface="Nunito"/>
                          <a:ea typeface="Nunito"/>
                          <a:cs typeface="Nunito"/>
                          <a:sym typeface="Nunito"/>
                        </a:rPr>
                        <a:t>Mew</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latin typeface="Nunito"/>
                          <a:ea typeface="Nunito"/>
                          <a:cs typeface="Nunito"/>
                          <a:sym typeface="Nunito"/>
                        </a:rPr>
                        <a:t>Indeedee</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Rock</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latin typeface="Nunito"/>
                          <a:ea typeface="Nunito"/>
                          <a:cs typeface="Nunito"/>
                          <a:sym typeface="Nunito"/>
                        </a:rPr>
                        <a:t>Omastar</a:t>
                      </a:r>
                      <a:endParaRPr b="1" sz="900">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F9CB9C"/>
                    </a:solidFill>
                  </a:tcPr>
                </a:tc>
                <a:tc>
                  <a:txBody>
                    <a:bodyPr/>
                    <a:lstStyle/>
                    <a:p>
                      <a:pPr indent="0" lvl="0" marL="0" rtl="0" algn="ctr">
                        <a:spcBef>
                          <a:spcPts val="0"/>
                        </a:spcBef>
                        <a:spcAft>
                          <a:spcPts val="0"/>
                        </a:spcAft>
                        <a:buNone/>
                      </a:pPr>
                      <a:r>
                        <a:rPr b="1" lang="es-ES" sz="900">
                          <a:highlight>
                            <a:srgbClr val="EA9999"/>
                          </a:highlight>
                          <a:latin typeface="Nunito"/>
                          <a:ea typeface="Nunito"/>
                          <a:cs typeface="Nunito"/>
                          <a:sym typeface="Nunito"/>
                        </a:rPr>
                        <a:t>Tyranitar</a:t>
                      </a:r>
                      <a:endParaRPr b="1" sz="900">
                        <a:highlight>
                          <a:srgbClr val="EA9999"/>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lang="es-ES" sz="900">
                          <a:highlight>
                            <a:srgbClr val="EA9999"/>
                          </a:highlight>
                          <a:latin typeface="Nunito"/>
                          <a:ea typeface="Nunito"/>
                          <a:cs typeface="Nunito"/>
                          <a:sym typeface="Nunito"/>
                        </a:rPr>
                        <a:t>Tyranitar</a:t>
                      </a:r>
                      <a:endParaRPr b="1" sz="900">
                        <a:highlight>
                          <a:srgbClr val="EA9999"/>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lang="es-ES" sz="900">
                          <a:latin typeface="Nunito"/>
                          <a:ea typeface="Nunito"/>
                          <a:cs typeface="Nunito"/>
                          <a:sym typeface="Nunito"/>
                        </a:rPr>
                        <a:t>Kabutops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lang="es-ES" sz="900">
                          <a:highlight>
                            <a:srgbClr val="EA9999"/>
                          </a:highlight>
                          <a:latin typeface="Nunito"/>
                          <a:ea typeface="Nunito"/>
                          <a:cs typeface="Nunito"/>
                          <a:sym typeface="Nunito"/>
                        </a:rPr>
                        <a:t>Tyranitar</a:t>
                      </a:r>
                      <a:endParaRPr b="1" sz="900">
                        <a:highlight>
                          <a:srgbClr val="EA9999"/>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lang="es-ES" sz="900">
                          <a:latin typeface="Nunito"/>
                          <a:ea typeface="Nunito"/>
                          <a:cs typeface="Nunito"/>
                          <a:sym typeface="Nunito"/>
                        </a:rPr>
                        <a:t>Aerodactyl / Tyranitar</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lang="es-ES" sz="900">
                          <a:latin typeface="Nunito"/>
                          <a:ea typeface="Nunito"/>
                          <a:cs typeface="Nunito"/>
                          <a:sym typeface="Nunito"/>
                        </a:rPr>
                        <a:t>Rhydon</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lang="es-ES" sz="900">
                          <a:highlight>
                            <a:srgbClr val="EA9999"/>
                          </a:highlight>
                          <a:latin typeface="Nunito"/>
                          <a:ea typeface="Nunito"/>
                          <a:cs typeface="Nunito"/>
                          <a:sym typeface="Nunito"/>
                        </a:rPr>
                        <a:t>Tyranitar</a:t>
                      </a:r>
                      <a:endParaRPr b="1" sz="900">
                        <a:highlight>
                          <a:srgbClr val="EA9999"/>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r>
              <a:tr h="44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Steel</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latin typeface="Nunito"/>
                          <a:ea typeface="Nunito"/>
                          <a:cs typeface="Nunito"/>
                          <a:sym typeface="Nunito"/>
                        </a:rPr>
                        <a:t>Magneton</a:t>
                      </a:r>
                      <a:endParaRPr b="1" sz="900">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EA9999"/>
                    </a:solidFill>
                  </a:tcPr>
                </a:tc>
                <a:tc>
                  <a:txBody>
                    <a:bodyPr/>
                    <a:lstStyle/>
                    <a:p>
                      <a:pPr indent="0" lvl="0" marL="0" rtl="0" algn="ctr">
                        <a:spcBef>
                          <a:spcPts val="0"/>
                        </a:spcBef>
                        <a:spcAft>
                          <a:spcPts val="0"/>
                        </a:spcAft>
                        <a:buNone/>
                      </a:pPr>
                      <a:r>
                        <a:rPr b="1" lang="es-ES" sz="900">
                          <a:latin typeface="Nunito"/>
                          <a:ea typeface="Nunito"/>
                          <a:cs typeface="Nunito"/>
                          <a:sym typeface="Nunito"/>
                        </a:rPr>
                        <a:t>Steelix</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b="1" lang="es-ES" sz="900">
                          <a:latin typeface="Nunito"/>
                          <a:ea typeface="Nunito"/>
                          <a:cs typeface="Nunito"/>
                          <a:sym typeface="Nunito"/>
                        </a:rPr>
                        <a:t>Skarmory</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b="1" lang="es-ES" sz="900">
                          <a:latin typeface="Nunito"/>
                          <a:ea typeface="Nunito"/>
                          <a:cs typeface="Nunito"/>
                          <a:sym typeface="Nunito"/>
                        </a:rPr>
                        <a:t>Jirachi</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b="1" lang="es-ES" sz="900">
                          <a:latin typeface="Nunito"/>
                          <a:ea typeface="Nunito"/>
                          <a:cs typeface="Nunito"/>
                          <a:sym typeface="Nunito"/>
                        </a:rPr>
                        <a:t>Ferrothorn</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Scizor </a:t>
                      </a:r>
                      <a:r>
                        <a:rPr b="1" lang="es-ES" sz="900">
                          <a:latin typeface="Nunito"/>
                          <a:ea typeface="Nunito"/>
                          <a:cs typeface="Nunito"/>
                          <a:sym typeface="Nunito"/>
                        </a:rPr>
                        <a:t>/ Pawniard / Heatran</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Scizor</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b="1" lang="es-ES" sz="900">
                          <a:latin typeface="Nunito"/>
                          <a:ea typeface="Nunito"/>
                          <a:cs typeface="Nunito"/>
                          <a:sym typeface="Nunito"/>
                        </a:rPr>
                        <a:t>Corviknight</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EA9999"/>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Fire</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highlight>
                            <a:srgbClr val="FFE599"/>
                          </a:highlight>
                          <a:latin typeface="Nunito"/>
                          <a:ea typeface="Nunito"/>
                          <a:cs typeface="Nunito"/>
                          <a:sym typeface="Nunito"/>
                        </a:rPr>
                        <a:t>Charizard</a:t>
                      </a:r>
                      <a:endParaRPr b="1" sz="900">
                        <a:highlight>
                          <a:srgbClr val="FFE599"/>
                        </a:highlight>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DD7E6B"/>
                    </a:solidFill>
                  </a:tcPr>
                </a:tc>
                <a:tc>
                  <a:txBody>
                    <a:bodyPr/>
                    <a:lstStyle/>
                    <a:p>
                      <a:pPr indent="0" lvl="0" marL="0" rtl="0" algn="ctr">
                        <a:spcBef>
                          <a:spcPts val="0"/>
                        </a:spcBef>
                        <a:spcAft>
                          <a:spcPts val="0"/>
                        </a:spcAft>
                        <a:buNone/>
                      </a:pPr>
                      <a:r>
                        <a:rPr b="1" lang="es-ES" sz="900">
                          <a:latin typeface="Nunito"/>
                          <a:ea typeface="Nunito"/>
                          <a:cs typeface="Nunito"/>
                          <a:sym typeface="Nunito"/>
                        </a:rPr>
                        <a:t>Ninetales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D7E6B"/>
                    </a:solidFill>
                  </a:tcPr>
                </a:tc>
                <a:tc>
                  <a:txBody>
                    <a:bodyPr/>
                    <a:lstStyle/>
                    <a:p>
                      <a:pPr indent="0" lvl="0" marL="0" rtl="0" algn="ctr">
                        <a:spcBef>
                          <a:spcPts val="0"/>
                        </a:spcBef>
                        <a:spcAft>
                          <a:spcPts val="0"/>
                        </a:spcAft>
                        <a:buNone/>
                      </a:pPr>
                      <a:r>
                        <a:rPr b="1" lang="es-ES" sz="900">
                          <a:latin typeface="Nunito"/>
                          <a:ea typeface="Nunito"/>
                          <a:cs typeface="Nunito"/>
                          <a:sym typeface="Nunito"/>
                        </a:rPr>
                        <a:t>Flareon</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D7E6B"/>
                    </a:solidFill>
                  </a:tcPr>
                </a:tc>
                <a:tc>
                  <a:txBody>
                    <a:bodyPr/>
                    <a:lstStyle/>
                    <a:p>
                      <a:pPr indent="0" lvl="0" marL="0" rtl="0" algn="ctr">
                        <a:spcBef>
                          <a:spcPts val="0"/>
                        </a:spcBef>
                        <a:spcAft>
                          <a:spcPts val="0"/>
                        </a:spcAft>
                        <a:buNone/>
                      </a:pPr>
                      <a:r>
                        <a:rPr b="1" lang="es-ES" sz="900">
                          <a:highlight>
                            <a:srgbClr val="FFE599"/>
                          </a:highlight>
                          <a:latin typeface="Nunito"/>
                          <a:ea typeface="Nunito"/>
                          <a:cs typeface="Nunito"/>
                          <a:sym typeface="Nunito"/>
                        </a:rPr>
                        <a:t>Charizard</a:t>
                      </a:r>
                      <a:endParaRPr b="1" sz="900">
                        <a:highlight>
                          <a:srgbClr val="FFE599"/>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D7E6B"/>
                    </a:solidFill>
                  </a:tcPr>
                </a:tc>
                <a:tc>
                  <a:txBody>
                    <a:bodyPr/>
                    <a:lstStyle/>
                    <a:p>
                      <a:pPr indent="0" lvl="0" marL="0" rtl="0" algn="ctr">
                        <a:spcBef>
                          <a:spcPts val="0"/>
                        </a:spcBef>
                        <a:spcAft>
                          <a:spcPts val="0"/>
                        </a:spcAft>
                        <a:buNone/>
                      </a:pPr>
                      <a:r>
                        <a:rPr b="1" lang="es-ES" sz="900">
                          <a:latin typeface="Nunito"/>
                          <a:ea typeface="Nunito"/>
                          <a:cs typeface="Nunito"/>
                          <a:sym typeface="Nunito"/>
                        </a:rPr>
                        <a:t>Victini </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D7E6B"/>
                    </a:solidFill>
                  </a:tcPr>
                </a:tc>
                <a:tc>
                  <a:txBody>
                    <a:bodyPr/>
                    <a:lstStyle/>
                    <a:p>
                      <a:pPr indent="0" lvl="0" marL="0" rtl="0" algn="ctr">
                        <a:spcBef>
                          <a:spcPts val="0"/>
                        </a:spcBef>
                        <a:spcAft>
                          <a:spcPts val="0"/>
                        </a:spcAft>
                        <a:buNone/>
                      </a:pPr>
                      <a:r>
                        <a:rPr b="1" lang="es-ES" sz="900">
                          <a:latin typeface="Nunito"/>
                          <a:ea typeface="Nunito"/>
                          <a:cs typeface="Nunito"/>
                          <a:sym typeface="Nunito"/>
                        </a:rPr>
                        <a:t>Heatran</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D7E6B"/>
                    </a:solidFill>
                  </a:tcPr>
                </a:tc>
                <a:tc>
                  <a:txBody>
                    <a:bodyPr/>
                    <a:lstStyle/>
                    <a:p>
                      <a:pPr indent="0" lvl="0" marL="0" rtl="0" algn="ctr">
                        <a:spcBef>
                          <a:spcPts val="0"/>
                        </a:spcBef>
                        <a:spcAft>
                          <a:spcPts val="0"/>
                        </a:spcAft>
                        <a:buNone/>
                      </a:pPr>
                      <a:r>
                        <a:rPr b="1" lang="es-ES" sz="900">
                          <a:highlight>
                            <a:srgbClr val="FFE599"/>
                          </a:highlight>
                          <a:latin typeface="Nunito"/>
                          <a:ea typeface="Nunito"/>
                          <a:cs typeface="Nunito"/>
                          <a:sym typeface="Nunito"/>
                        </a:rPr>
                        <a:t>Charizard</a:t>
                      </a:r>
                      <a:endParaRPr b="1" sz="900">
                        <a:highlight>
                          <a:srgbClr val="FFE599"/>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D7E6B"/>
                    </a:solidFill>
                  </a:tcPr>
                </a:tc>
                <a:tc>
                  <a:txBody>
                    <a:bodyPr/>
                    <a:lstStyle/>
                    <a:p>
                      <a:pPr indent="0" lvl="0" marL="0" rtl="0" algn="ctr">
                        <a:spcBef>
                          <a:spcPts val="0"/>
                        </a:spcBef>
                        <a:spcAft>
                          <a:spcPts val="0"/>
                        </a:spcAft>
                        <a:buNone/>
                      </a:pPr>
                      <a:r>
                        <a:rPr b="1" lang="es-ES" sz="900">
                          <a:latin typeface="Nunito"/>
                          <a:ea typeface="Nunito"/>
                          <a:cs typeface="Nunito"/>
                          <a:sym typeface="Nunito"/>
                        </a:rPr>
                        <a:t>Incineroar</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D7E6B"/>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Ice</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Jynx</a:t>
                      </a:r>
                      <a:endParaRPr b="1" sz="900">
                        <a:highlight>
                          <a:srgbClr val="FFFF00"/>
                        </a:highlight>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D5A6BD"/>
                    </a:solidFill>
                  </a:tcPr>
                </a:tc>
                <a:tc>
                  <a:txBody>
                    <a:bodyPr/>
                    <a:lstStyle/>
                    <a:p>
                      <a:pPr indent="0" lvl="0" marL="0" rtl="0" algn="ctr">
                        <a:spcBef>
                          <a:spcPts val="0"/>
                        </a:spcBef>
                        <a:spcAft>
                          <a:spcPts val="0"/>
                        </a:spcAft>
                        <a:buNone/>
                      </a:pPr>
                      <a:r>
                        <a:rPr b="1" lang="es-ES" sz="900">
                          <a:latin typeface="Nunito"/>
                          <a:ea typeface="Nunito"/>
                          <a:cs typeface="Nunito"/>
                          <a:sym typeface="Nunito"/>
                        </a:rPr>
                        <a:t>Cloyster</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latin typeface="Nunito"/>
                          <a:ea typeface="Nunito"/>
                          <a:cs typeface="Nunito"/>
                          <a:sym typeface="Nunito"/>
                        </a:rPr>
                        <a:t>Dewgong</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Jynx</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Kyurem</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Kyurem</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Kyurem</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s-ES" sz="900">
                          <a:latin typeface="Nunito"/>
                          <a:ea typeface="Nunito"/>
                          <a:cs typeface="Nunito"/>
                          <a:sym typeface="Nunito"/>
                        </a:rPr>
                        <a:t>Lapras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D5A6BD"/>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Poison</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Tentacruel</a:t>
                      </a:r>
                      <a:endParaRPr b="1" sz="900">
                        <a:highlight>
                          <a:srgbClr val="F9CB9C"/>
                        </a:highlight>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Nidoqueen</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Gengar</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Toxicroak</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Tentacruel</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Tentacruel</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Muk</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b="1" lang="es-ES" sz="900">
                          <a:latin typeface="Nunito"/>
                          <a:ea typeface="Nunito"/>
                          <a:cs typeface="Nunito"/>
                          <a:sym typeface="Nunito"/>
                        </a:rPr>
                        <a:t>Amoonguss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B4A7D6"/>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Flying</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latin typeface="Nunito"/>
                          <a:ea typeface="Nunito"/>
                          <a:cs typeface="Nunito"/>
                          <a:sym typeface="Nunito"/>
                        </a:rPr>
                        <a:t>Dragonite</a:t>
                      </a:r>
                      <a:endParaRPr b="1" sz="900">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9FC5E8"/>
                    </a:solidFill>
                  </a:tcPr>
                </a:tc>
                <a:tc>
                  <a:txBody>
                    <a:bodyPr/>
                    <a:lstStyle/>
                    <a:p>
                      <a:pPr indent="0" lvl="0" marL="0" rtl="0" algn="ctr">
                        <a:spcBef>
                          <a:spcPts val="0"/>
                        </a:spcBef>
                        <a:spcAft>
                          <a:spcPts val="0"/>
                        </a:spcAft>
                        <a:buNone/>
                      </a:pPr>
                      <a:r>
                        <a:rPr b="1" lang="es-ES" sz="900">
                          <a:latin typeface="Nunito"/>
                          <a:ea typeface="Nunito"/>
                          <a:cs typeface="Nunito"/>
                          <a:sym typeface="Nunito"/>
                        </a:rPr>
                        <a:t>Zapdos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latin typeface="Nunito"/>
                          <a:ea typeface="Nunito"/>
                          <a:cs typeface="Nunito"/>
                          <a:sym typeface="Nunito"/>
                        </a:rPr>
                        <a:t>Skarmory</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latin typeface="Nunito"/>
                          <a:ea typeface="Nunito"/>
                          <a:cs typeface="Nunito"/>
                          <a:sym typeface="Nunito"/>
                        </a:rPr>
                        <a:t>Mantine</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latin typeface="Nunito"/>
                          <a:ea typeface="Nunito"/>
                          <a:cs typeface="Nunito"/>
                          <a:sym typeface="Nunito"/>
                        </a:rPr>
                        <a:t>Landorus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latin typeface="Nunito"/>
                          <a:ea typeface="Nunito"/>
                          <a:cs typeface="Nunito"/>
                          <a:sym typeface="Nunito"/>
                        </a:rPr>
                        <a:t>Gliscor</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latin typeface="Nunito"/>
                          <a:ea typeface="Nunito"/>
                          <a:cs typeface="Nunito"/>
                          <a:sym typeface="Nunito"/>
                        </a:rPr>
                        <a:t>Charizard</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ES" sz="900">
                          <a:latin typeface="Nunito"/>
                          <a:ea typeface="Nunito"/>
                          <a:cs typeface="Nunito"/>
                          <a:sym typeface="Nunito"/>
                        </a:rPr>
                        <a:t>Togekiss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FC5E8"/>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Bug</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latin typeface="Nunito"/>
                          <a:ea typeface="Nunito"/>
                          <a:cs typeface="Nunito"/>
                          <a:sym typeface="Nunito"/>
                        </a:rPr>
                        <a:t>Venomoth</a:t>
                      </a:r>
                      <a:endParaRPr b="1" sz="900">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6D9EEB"/>
                    </a:solidFill>
                  </a:tcPr>
                </a:tc>
                <a:tc>
                  <a:txBody>
                    <a:bodyPr/>
                    <a:lstStyle/>
                    <a:p>
                      <a:pPr indent="0" lvl="0" marL="0" rtl="0" algn="ctr">
                        <a:spcBef>
                          <a:spcPts val="0"/>
                        </a:spcBef>
                        <a:spcAft>
                          <a:spcPts val="0"/>
                        </a:spcAft>
                        <a:buNone/>
                      </a:pPr>
                      <a:r>
                        <a:rPr b="1" lang="es-ES" sz="900">
                          <a:latin typeface="Nunito"/>
                          <a:ea typeface="Nunito"/>
                          <a:cs typeface="Nunito"/>
                          <a:sym typeface="Nunito"/>
                        </a:rPr>
                        <a:t>Pineco</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s-ES" sz="900">
                          <a:latin typeface="Nunito"/>
                          <a:ea typeface="Nunito"/>
                          <a:cs typeface="Nunito"/>
                          <a:sym typeface="Nunito"/>
                        </a:rPr>
                        <a:t>Scyther</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Scizor</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s-ES" sz="900">
                          <a:latin typeface="Nunito"/>
                          <a:ea typeface="Nunito"/>
                          <a:cs typeface="Nunito"/>
                          <a:sym typeface="Nunito"/>
                        </a:rPr>
                        <a:t>Genesect</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Scizor</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Scizor</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s-ES" sz="900">
                          <a:latin typeface="Nunito"/>
                          <a:ea typeface="Nunito"/>
                          <a:cs typeface="Nunito"/>
                          <a:sym typeface="Nunito"/>
                        </a:rPr>
                        <a:t>Volcarona</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6D9EEB"/>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Ghost</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Gengar</a:t>
                      </a:r>
                      <a:endParaRPr b="1" sz="900">
                        <a:highlight>
                          <a:srgbClr val="F9CB9C"/>
                        </a:highlight>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A2C4C9"/>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Gengar</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highlight>
                            <a:srgbClr val="F9CB9C"/>
                          </a:highlight>
                          <a:latin typeface="Nunito"/>
                          <a:ea typeface="Nunito"/>
                          <a:cs typeface="Nunito"/>
                          <a:sym typeface="Nunito"/>
                        </a:rPr>
                        <a:t>Gengar</a:t>
                      </a:r>
                      <a:endParaRPr b="1" sz="900">
                        <a:highlight>
                          <a:srgbClr val="F9CB9C"/>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latin typeface="Nunito"/>
                          <a:ea typeface="Nunito"/>
                          <a:cs typeface="Nunito"/>
                          <a:sym typeface="Nunito"/>
                        </a:rPr>
                        <a:t>Haunter</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latin typeface="Nunito"/>
                          <a:ea typeface="Nunito"/>
                          <a:cs typeface="Nunito"/>
                          <a:sym typeface="Nunito"/>
                        </a:rPr>
                        <a:t>Giratina</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Rotom</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Rotom</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s-ES" sz="900">
                          <a:latin typeface="Nunito"/>
                          <a:ea typeface="Nunito"/>
                          <a:cs typeface="Nunito"/>
                          <a:sym typeface="Nunito"/>
                        </a:rPr>
                        <a:t>Dusclops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2C4C9"/>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Dragon</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Dragonite</a:t>
                      </a:r>
                      <a:endParaRPr b="1" sz="900">
                        <a:highlight>
                          <a:srgbClr val="FFFF00"/>
                        </a:highlight>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93C47D"/>
                    </a:solidFill>
                  </a:tcPr>
                </a:tc>
                <a:tc>
                  <a:txBody>
                    <a:bodyPr/>
                    <a:lstStyle/>
                    <a:p>
                      <a:pPr indent="0" lvl="0" marL="0" rtl="0" algn="ctr">
                        <a:spcBef>
                          <a:spcPts val="0"/>
                        </a:spcBef>
                        <a:spcAft>
                          <a:spcPts val="0"/>
                        </a:spcAft>
                        <a:buNone/>
                      </a:pPr>
                      <a:r>
                        <a:rPr b="1" lang="es-ES" sz="900">
                          <a:latin typeface="Nunito"/>
                          <a:ea typeface="Nunito"/>
                          <a:cs typeface="Nunito"/>
                          <a:sym typeface="Nunito"/>
                        </a:rPr>
                        <a:t>Dragonair</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lang="es-ES" sz="900">
                          <a:latin typeface="Nunito"/>
                          <a:ea typeface="Nunito"/>
                          <a:cs typeface="Nunito"/>
                          <a:sym typeface="Nunito"/>
                        </a:rPr>
                        <a:t>Salamence</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lang="es-ES" sz="900">
                          <a:latin typeface="Nunito"/>
                          <a:ea typeface="Nunito"/>
                          <a:cs typeface="Nunito"/>
                          <a:sym typeface="Nunito"/>
                        </a:rPr>
                        <a:t>Latias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lang="es-ES" sz="900">
                          <a:latin typeface="Nunito"/>
                          <a:ea typeface="Nunito"/>
                          <a:cs typeface="Nunito"/>
                          <a:sym typeface="Nunito"/>
                        </a:rPr>
                        <a:t>Giratina</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lang="es-ES" sz="900">
                          <a:latin typeface="Nunito"/>
                          <a:ea typeface="Nunito"/>
                          <a:cs typeface="Nunito"/>
                          <a:sym typeface="Nunito"/>
                        </a:rPr>
                        <a:t>Garchomp / Latias</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Dragonite</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lang="es-ES" sz="900">
                          <a:latin typeface="Nunito"/>
                          <a:ea typeface="Nunito"/>
                          <a:cs typeface="Nunito"/>
                          <a:sym typeface="Nunito"/>
                        </a:rPr>
                        <a:t>Dragapult</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3C47D"/>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Fairy</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Mr. mime</a:t>
                      </a:r>
                      <a:endParaRPr b="1" sz="900">
                        <a:highlight>
                          <a:srgbClr val="FFFF00"/>
                        </a:highlight>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FFE59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Mr. mime</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latin typeface="Nunito"/>
                          <a:ea typeface="Nunito"/>
                          <a:cs typeface="Nunito"/>
                          <a:sym typeface="Nunito"/>
                        </a:rPr>
                        <a:t>Granbull</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Clefable</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Togekiss</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Clefable</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latin typeface="Nunito"/>
                          <a:ea typeface="Nunito"/>
                          <a:cs typeface="Nunito"/>
                          <a:sym typeface="Nunito"/>
                        </a:rPr>
                        <a:t>Tapu Koko</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s-ES" sz="900">
                          <a:highlight>
                            <a:srgbClr val="FFFF00"/>
                          </a:highlight>
                          <a:latin typeface="Nunito"/>
                          <a:ea typeface="Nunito"/>
                          <a:cs typeface="Nunito"/>
                          <a:sym typeface="Nunito"/>
                        </a:rPr>
                        <a:t>Togekiss</a:t>
                      </a:r>
                      <a:endParaRPr b="1" sz="900">
                        <a:highlight>
                          <a:srgbClr val="FFFF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E599"/>
                    </a:solidFill>
                  </a:tcPr>
                </a:tc>
              </a:tr>
              <a:tr h="351475">
                <a:tc>
                  <a:txBody>
                    <a:bodyPr/>
                    <a:lstStyle/>
                    <a:p>
                      <a:pPr indent="0" lvl="0" marL="0" rtl="0" algn="ctr">
                        <a:spcBef>
                          <a:spcPts val="0"/>
                        </a:spcBef>
                        <a:spcAft>
                          <a:spcPts val="0"/>
                        </a:spcAft>
                        <a:buNone/>
                      </a:pPr>
                      <a:r>
                        <a:rPr b="1" lang="es-ES" sz="900">
                          <a:solidFill>
                            <a:srgbClr val="FFFFFF"/>
                          </a:solidFill>
                          <a:latin typeface="Nunito"/>
                          <a:ea typeface="Nunito"/>
                          <a:cs typeface="Nunito"/>
                          <a:sym typeface="Nunito"/>
                        </a:rPr>
                        <a:t>Dark</a:t>
                      </a:r>
                      <a:endParaRPr b="1" sz="900">
                        <a:solidFill>
                          <a:srgbClr val="FFFFFF"/>
                        </a:solidFill>
                        <a:latin typeface="Nunito"/>
                        <a:ea typeface="Nunito"/>
                        <a:cs typeface="Nunito"/>
                        <a:sym typeface="Nunito"/>
                      </a:endParaRPr>
                    </a:p>
                  </a:txBody>
                  <a:tcPr marT="88900" marB="88900" marR="88900" marL="88900">
                    <a:solidFill>
                      <a:srgbClr val="4490B8"/>
                    </a:solidFill>
                  </a:tcPr>
                </a:tc>
                <a:tc>
                  <a:txBody>
                    <a:bodyPr/>
                    <a:lstStyle/>
                    <a:p>
                      <a:pPr indent="0" lvl="0" marL="0" rtl="0" algn="ctr">
                        <a:spcBef>
                          <a:spcPts val="0"/>
                        </a:spcBef>
                        <a:spcAft>
                          <a:spcPts val="0"/>
                        </a:spcAft>
                        <a:buNone/>
                      </a:pPr>
                      <a:r>
                        <a:rPr b="1" lang="es-ES" sz="900">
                          <a:solidFill>
                            <a:srgbClr val="FFFFFF"/>
                          </a:solidFill>
                          <a:highlight>
                            <a:srgbClr val="FF0000"/>
                          </a:highlight>
                          <a:latin typeface="Nunito"/>
                          <a:ea typeface="Nunito"/>
                          <a:cs typeface="Nunito"/>
                          <a:sym typeface="Nunito"/>
                        </a:rPr>
                        <a:t>No hay</a:t>
                      </a:r>
                      <a:endParaRPr b="1" sz="900">
                        <a:solidFill>
                          <a:srgbClr val="FFFFFF"/>
                        </a:solidFill>
                        <a:highlight>
                          <a:srgbClr val="FF0000"/>
                        </a:highlight>
                        <a:latin typeface="Nunito"/>
                        <a:ea typeface="Nunito"/>
                        <a:cs typeface="Nunito"/>
                        <a:sym typeface="Nunito"/>
                      </a:endParaRPr>
                    </a:p>
                  </a:txBody>
                  <a:tcPr marT="88900" marB="88900" marR="88900" marL="88900">
                    <a:lnR cap="flat" cmpd="sng" w="12700">
                      <a:solidFill>
                        <a:srgbClr val="9E9E9E"/>
                      </a:solidFill>
                      <a:prstDash val="solid"/>
                      <a:round/>
                      <a:headEnd len="sm" w="sm" type="none"/>
                      <a:tailEnd len="sm" w="sm" type="none"/>
                    </a:lnR>
                    <a:solidFill>
                      <a:srgbClr val="F9CB9C"/>
                    </a:solidFill>
                  </a:tcPr>
                </a:tc>
                <a:tc>
                  <a:txBody>
                    <a:bodyPr/>
                    <a:lstStyle/>
                    <a:p>
                      <a:pPr indent="0" lvl="0" marL="0" rtl="0" algn="ctr">
                        <a:spcBef>
                          <a:spcPts val="0"/>
                        </a:spcBef>
                        <a:spcAft>
                          <a:spcPts val="0"/>
                        </a:spcAft>
                        <a:buClr>
                          <a:schemeClr val="dk1"/>
                        </a:buClr>
                        <a:buSzPts val="1100"/>
                        <a:buFont typeface="Arial"/>
                        <a:buNone/>
                      </a:pPr>
                      <a:r>
                        <a:rPr b="1" lang="es-ES" sz="900">
                          <a:solidFill>
                            <a:schemeClr val="lt1"/>
                          </a:solidFill>
                          <a:highlight>
                            <a:srgbClr val="FF0000"/>
                          </a:highlight>
                          <a:latin typeface="Nunito"/>
                          <a:ea typeface="Nunito"/>
                          <a:cs typeface="Nunito"/>
                          <a:sym typeface="Nunito"/>
                        </a:rPr>
                        <a:t>No hay</a:t>
                      </a:r>
                      <a:endParaRPr b="1" sz="900">
                        <a:solidFill>
                          <a:srgbClr val="FFFFFF"/>
                        </a:solidFill>
                        <a:highlight>
                          <a:srgbClr val="FF00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Clr>
                          <a:schemeClr val="dk1"/>
                        </a:buClr>
                        <a:buSzPts val="1100"/>
                        <a:buFont typeface="Arial"/>
                        <a:buNone/>
                      </a:pPr>
                      <a:r>
                        <a:rPr b="1" lang="es-ES" sz="900">
                          <a:solidFill>
                            <a:schemeClr val="lt1"/>
                          </a:solidFill>
                          <a:highlight>
                            <a:srgbClr val="FF0000"/>
                          </a:highlight>
                          <a:latin typeface="Nunito"/>
                          <a:ea typeface="Nunito"/>
                          <a:cs typeface="Nunito"/>
                          <a:sym typeface="Nunito"/>
                        </a:rPr>
                        <a:t>No hay</a:t>
                      </a:r>
                      <a:endParaRPr b="1" sz="900">
                        <a:solidFill>
                          <a:srgbClr val="FFFFFF"/>
                        </a:solidFill>
                        <a:highlight>
                          <a:srgbClr val="FF00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Clr>
                          <a:schemeClr val="dk1"/>
                        </a:buClr>
                        <a:buSzPts val="1100"/>
                        <a:buFont typeface="Arial"/>
                        <a:buNone/>
                      </a:pPr>
                      <a:r>
                        <a:rPr b="1" lang="es-ES" sz="900">
                          <a:solidFill>
                            <a:schemeClr val="lt1"/>
                          </a:solidFill>
                          <a:highlight>
                            <a:srgbClr val="FF0000"/>
                          </a:highlight>
                          <a:latin typeface="Nunito"/>
                          <a:ea typeface="Nunito"/>
                          <a:cs typeface="Nunito"/>
                          <a:sym typeface="Nunito"/>
                        </a:rPr>
                        <a:t>No hay</a:t>
                      </a:r>
                      <a:endParaRPr b="1" sz="900">
                        <a:solidFill>
                          <a:srgbClr val="FFFFFF"/>
                        </a:solidFill>
                        <a:highlight>
                          <a:srgbClr val="FF00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Clr>
                          <a:schemeClr val="dk1"/>
                        </a:buClr>
                        <a:buSzPts val="1100"/>
                        <a:buFont typeface="Arial"/>
                        <a:buNone/>
                      </a:pPr>
                      <a:r>
                        <a:rPr b="1" lang="es-ES" sz="900">
                          <a:solidFill>
                            <a:schemeClr val="lt1"/>
                          </a:solidFill>
                          <a:highlight>
                            <a:srgbClr val="FF0000"/>
                          </a:highlight>
                          <a:latin typeface="Nunito"/>
                          <a:ea typeface="Nunito"/>
                          <a:cs typeface="Nunito"/>
                          <a:sym typeface="Nunito"/>
                        </a:rPr>
                        <a:t>No hay</a:t>
                      </a:r>
                      <a:endParaRPr b="1" sz="900">
                        <a:solidFill>
                          <a:srgbClr val="FFFFFF"/>
                        </a:solidFill>
                        <a:highlight>
                          <a:srgbClr val="FF0000"/>
                        </a:highlight>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lang="es-ES" sz="900">
                          <a:latin typeface="Nunito"/>
                          <a:ea typeface="Nunito"/>
                          <a:cs typeface="Nunito"/>
                          <a:sym typeface="Nunito"/>
                        </a:rPr>
                        <a:t>Pawniard</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lang="es-ES" sz="900">
                          <a:latin typeface="Nunito"/>
                          <a:ea typeface="Nunito"/>
                          <a:cs typeface="Nunito"/>
                          <a:sym typeface="Nunito"/>
                        </a:rPr>
                        <a:t>Greninja</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lang="es-ES" sz="900">
                          <a:latin typeface="Nunito"/>
                          <a:ea typeface="Nunito"/>
                          <a:cs typeface="Nunito"/>
                          <a:sym typeface="Nunito"/>
                        </a:rPr>
                        <a:t>Urshifu</a:t>
                      </a:r>
                      <a:endParaRPr b="1" sz="900">
                        <a:latin typeface="Nunito"/>
                        <a:ea typeface="Nunito"/>
                        <a:cs typeface="Nunito"/>
                        <a:sym typeface="Nunito"/>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9CB9C"/>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pic>
        <p:nvPicPr>
          <p:cNvPr id="364" name="Google Shape;364;gabae182afd_0_0"/>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graphicFrame>
        <p:nvGraphicFramePr>
          <p:cNvPr id="365" name="Google Shape;365;gabae182afd_0_0"/>
          <p:cNvGraphicFramePr/>
          <p:nvPr/>
        </p:nvGraphicFramePr>
        <p:xfrm>
          <a:off x="-25" y="-25"/>
          <a:ext cx="3000000" cy="3000000"/>
        </p:xfrm>
        <a:graphic>
          <a:graphicData uri="http://schemas.openxmlformats.org/drawingml/2006/table">
            <a:tbl>
              <a:tblPr>
                <a:noFill/>
                <a:tableStyleId>{BA92BC84-E2B8-4C0F-8FD5-95DEE72F9844}</a:tableStyleId>
              </a:tblPr>
              <a:tblGrid>
                <a:gridCol w="2304475"/>
                <a:gridCol w="1245675"/>
                <a:gridCol w="1245675"/>
                <a:gridCol w="1245675"/>
                <a:gridCol w="1245675"/>
                <a:gridCol w="1245675"/>
                <a:gridCol w="1245675"/>
                <a:gridCol w="1245675"/>
                <a:gridCol w="1167825"/>
              </a:tblGrid>
              <a:tr h="615475">
                <a:tc>
                  <a:txBody>
                    <a:bodyPr/>
                    <a:lstStyle/>
                    <a:p>
                      <a:pPr indent="0" lvl="0" marL="0" rtl="0" algn="ctr">
                        <a:spcBef>
                          <a:spcPts val="0"/>
                        </a:spcBef>
                        <a:spcAft>
                          <a:spcPts val="0"/>
                        </a:spcAft>
                        <a:buNone/>
                      </a:pPr>
                      <a:r>
                        <a:rPr lang="es-ES">
                          <a:solidFill>
                            <a:srgbClr val="FFFFFF"/>
                          </a:solidFill>
                        </a:rPr>
                        <a:t>GENERACIÓN</a:t>
                      </a:r>
                      <a:endParaRPr sz="1100"/>
                    </a:p>
                  </a:txBody>
                  <a:tcPr marT="63500" marB="63500" marR="63500" marL="63500">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1</a:t>
                      </a:r>
                      <a:endParaRPr sz="1300">
                        <a:solidFill>
                          <a:srgbClr val="FFFFFF"/>
                        </a:solidFill>
                        <a:latin typeface="Nunito"/>
                        <a:ea typeface="Nunito"/>
                        <a:cs typeface="Nunito"/>
                        <a:sym typeface="Nunito"/>
                      </a:endParaRPr>
                    </a:p>
                  </a:txBody>
                  <a:tcPr marT="63500" marB="63500" marR="63500" marL="63500">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2</a:t>
                      </a:r>
                      <a:endParaRPr sz="1300">
                        <a:solidFill>
                          <a:srgbClr val="FFFFFF"/>
                        </a:solidFill>
                        <a:latin typeface="Nunito"/>
                        <a:ea typeface="Nunito"/>
                        <a:cs typeface="Nunito"/>
                        <a:sym typeface="Nunito"/>
                      </a:endParaRPr>
                    </a:p>
                  </a:txBody>
                  <a:tcPr marT="63500" marB="63500" marR="63500" marL="63500">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3</a:t>
                      </a:r>
                      <a:endParaRPr sz="1300">
                        <a:solidFill>
                          <a:srgbClr val="FFFFFF"/>
                        </a:solidFill>
                        <a:latin typeface="Nunito"/>
                        <a:ea typeface="Nunito"/>
                        <a:cs typeface="Nunito"/>
                        <a:sym typeface="Nunito"/>
                      </a:endParaRPr>
                    </a:p>
                  </a:txBody>
                  <a:tcPr marT="63500" marB="63500" marR="63500" marL="63500">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4</a:t>
                      </a:r>
                      <a:endParaRPr sz="1300">
                        <a:solidFill>
                          <a:srgbClr val="FFFFFF"/>
                        </a:solidFill>
                        <a:latin typeface="Nunito"/>
                        <a:ea typeface="Nunito"/>
                        <a:cs typeface="Nunito"/>
                        <a:sym typeface="Nunito"/>
                      </a:endParaRPr>
                    </a:p>
                  </a:txBody>
                  <a:tcPr marT="63500" marB="63500" marR="63500" marL="63500">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5</a:t>
                      </a:r>
                      <a:endParaRPr sz="1300">
                        <a:solidFill>
                          <a:srgbClr val="FFFFFF"/>
                        </a:solidFill>
                        <a:latin typeface="Nunito"/>
                        <a:ea typeface="Nunito"/>
                        <a:cs typeface="Nunito"/>
                        <a:sym typeface="Nunito"/>
                      </a:endParaRPr>
                    </a:p>
                  </a:txBody>
                  <a:tcPr marT="63500" marB="63500" marR="63500" marL="63500">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6</a:t>
                      </a:r>
                      <a:endParaRPr sz="1300">
                        <a:solidFill>
                          <a:srgbClr val="FFFFFF"/>
                        </a:solidFill>
                        <a:latin typeface="Nunito"/>
                        <a:ea typeface="Nunito"/>
                        <a:cs typeface="Nunito"/>
                        <a:sym typeface="Nunito"/>
                      </a:endParaRPr>
                    </a:p>
                  </a:txBody>
                  <a:tcPr marT="63500" marB="63500" marR="63500" marL="63500">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7</a:t>
                      </a:r>
                      <a:endParaRPr sz="1300">
                        <a:solidFill>
                          <a:srgbClr val="FFFFFF"/>
                        </a:solidFill>
                        <a:latin typeface="Nunito"/>
                        <a:ea typeface="Nunito"/>
                        <a:cs typeface="Nunito"/>
                        <a:sym typeface="Nunito"/>
                      </a:endParaRPr>
                    </a:p>
                  </a:txBody>
                  <a:tcPr marT="63500" marB="63500" marR="63500" marL="63500">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8</a:t>
                      </a:r>
                      <a:endParaRPr sz="1300">
                        <a:solidFill>
                          <a:srgbClr val="FFFFFF"/>
                        </a:solidFill>
                        <a:latin typeface="Nunito"/>
                        <a:ea typeface="Nunito"/>
                        <a:cs typeface="Nunito"/>
                        <a:sym typeface="Nunito"/>
                      </a:endParaRPr>
                    </a:p>
                  </a:txBody>
                  <a:tcPr marT="63500" marB="63500" marR="63500" marL="63500">
                    <a:lnB cap="flat" cmpd="sng" w="25400">
                      <a:solidFill>
                        <a:srgbClr val="000000"/>
                      </a:solidFill>
                      <a:prstDash val="solid"/>
                      <a:round/>
                      <a:headEnd len="sm" w="sm" type="none"/>
                      <a:tailEnd len="sm" w="sm" type="none"/>
                    </a:lnB>
                    <a:solidFill>
                      <a:srgbClr val="4490B8"/>
                    </a:solidFill>
                  </a:tcPr>
                </a:tc>
              </a:tr>
              <a:tr h="633025">
                <a:tc>
                  <a:txBody>
                    <a:bodyPr/>
                    <a:lstStyle/>
                    <a:p>
                      <a:pPr indent="0" lvl="0" marL="0" rtl="0" algn="ctr">
                        <a:spcBef>
                          <a:spcPts val="0"/>
                        </a:spcBef>
                        <a:spcAft>
                          <a:spcPts val="0"/>
                        </a:spcAft>
                        <a:buNone/>
                      </a:pPr>
                      <a:r>
                        <a:rPr lang="es-ES">
                          <a:solidFill>
                            <a:srgbClr val="FFFFFF"/>
                          </a:solidFill>
                        </a:rPr>
                        <a:t>Grado medio con peso</a:t>
                      </a:r>
                      <a:endParaRPr>
                        <a:solidFill>
                          <a:srgbClr val="FFFFFF"/>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a:t>23,71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13,15</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41,39</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12,29</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12,29</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12,01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solidFill>
                            <a:srgbClr val="FF0000"/>
                          </a:solidFill>
                        </a:rPr>
                        <a:t>60,14</a:t>
                      </a:r>
                      <a:endParaRPr>
                        <a:solidFill>
                          <a:srgbClr val="FF0000"/>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22,23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r>
              <a:tr h="615475">
                <a:tc>
                  <a:txBody>
                    <a:bodyPr/>
                    <a:lstStyle/>
                    <a:p>
                      <a:pPr indent="0" lvl="0" marL="0" rtl="0" algn="ctr">
                        <a:spcBef>
                          <a:spcPts val="0"/>
                        </a:spcBef>
                        <a:spcAft>
                          <a:spcPts val="0"/>
                        </a:spcAft>
                        <a:buNone/>
                      </a:pPr>
                      <a:r>
                        <a:rPr lang="es-ES">
                          <a:solidFill>
                            <a:srgbClr val="FFFFFF"/>
                          </a:solidFill>
                        </a:rPr>
                        <a:t>Nodos</a:t>
                      </a:r>
                      <a:endParaRPr>
                        <a:solidFill>
                          <a:srgbClr val="FFFFFF"/>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a:t>64</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104</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138</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163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163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184</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solidFill>
                            <a:srgbClr val="FF0000"/>
                          </a:solidFill>
                        </a:rPr>
                        <a:t>208</a:t>
                      </a:r>
                      <a:endParaRPr>
                        <a:solidFill>
                          <a:srgbClr val="FF0000"/>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85</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r>
              <a:tr h="615475">
                <a:tc>
                  <a:txBody>
                    <a:bodyPr/>
                    <a:lstStyle/>
                    <a:p>
                      <a:pPr indent="0" lvl="0" marL="0" rtl="0" algn="ctr">
                        <a:spcBef>
                          <a:spcPts val="0"/>
                        </a:spcBef>
                        <a:spcAft>
                          <a:spcPts val="0"/>
                        </a:spcAft>
                        <a:buNone/>
                      </a:pPr>
                      <a:r>
                        <a:rPr lang="es-ES">
                          <a:solidFill>
                            <a:srgbClr val="FFFFFF"/>
                          </a:solidFill>
                        </a:rPr>
                        <a:t>Aristas</a:t>
                      </a:r>
                      <a:endParaRPr>
                        <a:solidFill>
                          <a:srgbClr val="FFFFFF"/>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a:t>345</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468</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543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781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781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906</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solidFill>
                            <a:srgbClr val="FF0000"/>
                          </a:solidFill>
                        </a:rPr>
                        <a:t>967</a:t>
                      </a:r>
                      <a:endParaRPr>
                        <a:solidFill>
                          <a:srgbClr val="FF0000"/>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628</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r>
              <a:tr h="615475">
                <a:tc>
                  <a:txBody>
                    <a:bodyPr/>
                    <a:lstStyle/>
                    <a:p>
                      <a:pPr indent="0" lvl="0" marL="0" rtl="0" algn="ctr">
                        <a:spcBef>
                          <a:spcPts val="0"/>
                        </a:spcBef>
                        <a:spcAft>
                          <a:spcPts val="0"/>
                        </a:spcAft>
                        <a:buNone/>
                      </a:pPr>
                      <a:r>
                        <a:rPr lang="es-ES">
                          <a:solidFill>
                            <a:srgbClr val="FFFFFF"/>
                          </a:solidFill>
                        </a:rPr>
                        <a:t>Diámetro</a:t>
                      </a:r>
                      <a:endParaRPr>
                        <a:solidFill>
                          <a:srgbClr val="FFFFFF"/>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a:t>4</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8</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7</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7</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7</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8</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5</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r>
              <a:tr h="615475">
                <a:tc>
                  <a:txBody>
                    <a:bodyPr/>
                    <a:lstStyle/>
                    <a:p>
                      <a:pPr indent="0" lvl="0" marL="0" rtl="0" algn="ctr">
                        <a:spcBef>
                          <a:spcPts val="0"/>
                        </a:spcBef>
                        <a:spcAft>
                          <a:spcPts val="0"/>
                        </a:spcAft>
                        <a:buNone/>
                      </a:pPr>
                      <a:r>
                        <a:rPr lang="es-ES">
                          <a:solidFill>
                            <a:srgbClr val="FFFFFF"/>
                          </a:solidFill>
                        </a:rPr>
                        <a:t>Radio</a:t>
                      </a:r>
                      <a:endParaRPr>
                        <a:solidFill>
                          <a:srgbClr val="FFFFFF"/>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a:t>2</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4</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4</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2</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1,5</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r>
              <a:tr h="633025">
                <a:tc>
                  <a:txBody>
                    <a:bodyPr/>
                    <a:lstStyle/>
                    <a:p>
                      <a:pPr indent="0" lvl="0" marL="0" rtl="0" algn="ctr">
                        <a:spcBef>
                          <a:spcPts val="0"/>
                        </a:spcBef>
                        <a:spcAft>
                          <a:spcPts val="0"/>
                        </a:spcAft>
                        <a:buNone/>
                      </a:pPr>
                      <a:r>
                        <a:rPr lang="es-ES">
                          <a:solidFill>
                            <a:srgbClr val="FFFFFF"/>
                          </a:solidFill>
                        </a:rPr>
                        <a:t>Densidad de grafo</a:t>
                      </a:r>
                      <a:endParaRPr>
                        <a:solidFill>
                          <a:srgbClr val="FFFFFF"/>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a:solidFill>
                            <a:srgbClr val="FF0000"/>
                          </a:solidFill>
                        </a:rPr>
                        <a:t>0,17</a:t>
                      </a:r>
                      <a:endParaRPr>
                        <a:solidFill>
                          <a:srgbClr val="FF0000"/>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0,087</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0,057</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0,059</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0,059</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0,054</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0,045</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solidFill>
                            <a:srgbClr val="FF0000"/>
                          </a:solidFill>
                        </a:rPr>
                        <a:t>0,176</a:t>
                      </a:r>
                      <a:endParaRPr>
                        <a:solidFill>
                          <a:srgbClr val="FF0000"/>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r>
              <a:tr h="633025">
                <a:tc>
                  <a:txBody>
                    <a:bodyPr/>
                    <a:lstStyle/>
                    <a:p>
                      <a:pPr indent="0" lvl="0" marL="0" rtl="0" algn="ctr">
                        <a:spcBef>
                          <a:spcPts val="0"/>
                        </a:spcBef>
                        <a:spcAft>
                          <a:spcPts val="0"/>
                        </a:spcAft>
                        <a:buNone/>
                      </a:pPr>
                      <a:r>
                        <a:rPr lang="es-ES">
                          <a:solidFill>
                            <a:srgbClr val="FFFFFF"/>
                          </a:solidFill>
                        </a:rPr>
                        <a:t>Coef. medio de clustering</a:t>
                      </a:r>
                      <a:endParaRPr>
                        <a:solidFill>
                          <a:srgbClr val="FFFFFF"/>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a:t>0,705</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0,75</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0,791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0,73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0,73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0,776</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0,699</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0,663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r>
              <a:tr h="633025">
                <a:tc>
                  <a:txBody>
                    <a:bodyPr/>
                    <a:lstStyle/>
                    <a:p>
                      <a:pPr indent="0" lvl="0" marL="0" rtl="0" algn="ctr">
                        <a:spcBef>
                          <a:spcPts val="0"/>
                        </a:spcBef>
                        <a:spcAft>
                          <a:spcPts val="0"/>
                        </a:spcAft>
                        <a:buNone/>
                      </a:pPr>
                      <a:r>
                        <a:rPr lang="es-ES">
                          <a:solidFill>
                            <a:srgbClr val="FFFFFF"/>
                          </a:solidFill>
                        </a:rPr>
                        <a:t>Componentes conexas</a:t>
                      </a:r>
                      <a:endParaRPr>
                        <a:solidFill>
                          <a:srgbClr val="FFFFFF"/>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a:t>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solidFill>
                            <a:srgbClr val="FF0000"/>
                          </a:solidFill>
                        </a:rPr>
                        <a:t>3</a:t>
                      </a:r>
                      <a:endParaRPr>
                        <a:solidFill>
                          <a:srgbClr val="FF0000"/>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2</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r>
              <a:tr h="633025">
                <a:tc>
                  <a:txBody>
                    <a:bodyPr/>
                    <a:lstStyle/>
                    <a:p>
                      <a:pPr indent="0" lvl="0" marL="0" rtl="0" algn="ctr">
                        <a:spcBef>
                          <a:spcPts val="0"/>
                        </a:spcBef>
                        <a:spcAft>
                          <a:spcPts val="0"/>
                        </a:spcAft>
                        <a:buNone/>
                      </a:pPr>
                      <a:r>
                        <a:rPr lang="es-ES">
                          <a:solidFill>
                            <a:srgbClr val="FFFFFF"/>
                          </a:solidFill>
                        </a:rPr>
                        <a:t>Distancia media</a:t>
                      </a:r>
                      <a:endParaRPr>
                        <a:solidFill>
                          <a:srgbClr val="FFFFFF"/>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a:t>2,311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3,789</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2,97</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3,31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3,31</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3,508</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2,883</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1,996</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r>
              <a:tr h="615475">
                <a:tc>
                  <a:txBody>
                    <a:bodyPr/>
                    <a:lstStyle/>
                    <a:p>
                      <a:pPr indent="0" lvl="0" marL="0" rtl="0" algn="ctr">
                        <a:spcBef>
                          <a:spcPts val="0"/>
                        </a:spcBef>
                        <a:spcAft>
                          <a:spcPts val="0"/>
                        </a:spcAft>
                        <a:buNone/>
                      </a:pPr>
                      <a:r>
                        <a:rPr lang="es-ES">
                          <a:solidFill>
                            <a:srgbClr val="FFFFFF"/>
                          </a:solidFill>
                        </a:rPr>
                        <a:t>Modularidad</a:t>
                      </a:r>
                      <a:endParaRPr>
                        <a:solidFill>
                          <a:srgbClr val="FFFFFF"/>
                        </a:solidFill>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4490B8"/>
                    </a:solidFill>
                  </a:tcPr>
                </a:tc>
                <a:tc>
                  <a:txBody>
                    <a:bodyPr/>
                    <a:lstStyle/>
                    <a:p>
                      <a:pPr indent="0" lvl="0" marL="0" rtl="0" algn="ctr">
                        <a:spcBef>
                          <a:spcPts val="0"/>
                        </a:spcBef>
                        <a:spcAft>
                          <a:spcPts val="0"/>
                        </a:spcAft>
                        <a:buNone/>
                      </a:pPr>
                      <a:r>
                        <a:rPr lang="es-ES"/>
                        <a:t>0,549</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0,449</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0,728</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0,688</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0,688</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0,606</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s-ES"/>
                        <a:t>0,605</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Clr>
                          <a:schemeClr val="dk1"/>
                        </a:buClr>
                        <a:buSzPts val="1100"/>
                        <a:buFont typeface="Arial"/>
                        <a:buNone/>
                      </a:pPr>
                      <a:r>
                        <a:rPr lang="es-ES">
                          <a:solidFill>
                            <a:schemeClr val="dk1"/>
                          </a:solidFill>
                        </a:rPr>
                        <a:t>0,228</a:t>
                      </a:r>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C9DAF8"/>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0" name="Shape 370"/>
        <p:cNvGrpSpPr/>
        <p:nvPr/>
      </p:nvGrpSpPr>
      <p:grpSpPr>
        <a:xfrm>
          <a:off x="0" y="0"/>
          <a:ext cx="0" cy="0"/>
          <a:chOff x="0" y="0"/>
          <a:chExt cx="0" cy="0"/>
        </a:xfrm>
      </p:grpSpPr>
      <p:pic>
        <p:nvPicPr>
          <p:cNvPr id="371" name="Google Shape;371;gb8930c128d_0_97"/>
          <p:cNvPicPr preferRelativeResize="0"/>
          <p:nvPr/>
        </p:nvPicPr>
        <p:blipFill rotWithShape="1">
          <a:blip r:embed="rId3">
            <a:alphaModFix/>
          </a:blip>
          <a:srcRect b="27724" l="8871" r="8367" t="27759"/>
          <a:stretch/>
        </p:blipFill>
        <p:spPr>
          <a:xfrm>
            <a:off x="0" y="0"/>
            <a:ext cx="2120925" cy="579375"/>
          </a:xfrm>
          <a:prstGeom prst="rect">
            <a:avLst/>
          </a:prstGeom>
          <a:noFill/>
          <a:ln>
            <a:noFill/>
          </a:ln>
        </p:spPr>
      </p:pic>
      <p:graphicFrame>
        <p:nvGraphicFramePr>
          <p:cNvPr id="372" name="Google Shape;372;gb8930c128d_0_97"/>
          <p:cNvGraphicFramePr/>
          <p:nvPr/>
        </p:nvGraphicFramePr>
        <p:xfrm>
          <a:off x="451350" y="1918300"/>
          <a:ext cx="3000000" cy="3000000"/>
        </p:xfrm>
        <a:graphic>
          <a:graphicData uri="http://schemas.openxmlformats.org/drawingml/2006/table">
            <a:tbl>
              <a:tblPr>
                <a:noFill/>
                <a:tableStyleId>{BA92BC84-E2B8-4C0F-8FD5-95DEE72F9844}</a:tableStyleId>
              </a:tblPr>
              <a:tblGrid>
                <a:gridCol w="1978025"/>
                <a:gridCol w="1978025"/>
                <a:gridCol w="1978025"/>
              </a:tblGrid>
              <a:tr h="358550">
                <a:tc>
                  <a:txBody>
                    <a:bodyPr/>
                    <a:lstStyle/>
                    <a:p>
                      <a:pPr indent="0" lvl="0" marL="0" rtl="0" algn="ctr">
                        <a:spcBef>
                          <a:spcPts val="0"/>
                        </a:spcBef>
                        <a:spcAft>
                          <a:spcPts val="0"/>
                        </a:spcAft>
                        <a:buNone/>
                      </a:pPr>
                      <a:r>
                        <a:t/>
                      </a:r>
                      <a:endParaRPr sz="1300">
                        <a:latin typeface="Nunito"/>
                        <a:ea typeface="Nunito"/>
                        <a:cs typeface="Nunito"/>
                        <a:sym typeface="Nunito"/>
                      </a:endParaRPr>
                    </a:p>
                  </a:txBody>
                  <a:tcPr marT="63500" marB="63500" marR="63500" marL="63500">
                    <a:solidFill>
                      <a:srgbClr val="4490B8"/>
                    </a:solidFill>
                  </a:tcPr>
                </a:tc>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Tipo más usado</a:t>
                      </a:r>
                      <a:endParaRPr sz="1300">
                        <a:solidFill>
                          <a:srgbClr val="FFFFFF"/>
                        </a:solidFill>
                        <a:latin typeface="Nunito"/>
                        <a:ea typeface="Nunito"/>
                        <a:cs typeface="Nunito"/>
                        <a:sym typeface="Nunito"/>
                      </a:endParaRPr>
                    </a:p>
                  </a:txBody>
                  <a:tcPr marT="63500" marB="63500" marR="63500" marL="63500">
                    <a:solidFill>
                      <a:srgbClr val="4490B8"/>
                    </a:solidFill>
                  </a:tcPr>
                </a:tc>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Segundo tipo más usado</a:t>
                      </a:r>
                      <a:endParaRPr sz="1300">
                        <a:solidFill>
                          <a:srgbClr val="FFFFFF"/>
                        </a:solidFill>
                        <a:latin typeface="Nunito"/>
                        <a:ea typeface="Nunito"/>
                        <a:cs typeface="Nunito"/>
                        <a:sym typeface="Nunito"/>
                      </a:endParaRPr>
                    </a:p>
                  </a:txBody>
                  <a:tcPr marT="63500" marB="63500" marR="63500" marL="63500">
                    <a:solidFill>
                      <a:srgbClr val="4490B8"/>
                    </a:solidFill>
                  </a:tcPr>
                </a:tc>
              </a:tr>
              <a:tr h="358550">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Generación 1</a:t>
                      </a:r>
                      <a:endParaRPr sz="1300">
                        <a:solidFill>
                          <a:srgbClr val="FFFFFF"/>
                        </a:solidFill>
                        <a:latin typeface="Nunito"/>
                        <a:ea typeface="Nunito"/>
                        <a:cs typeface="Nunito"/>
                        <a:sym typeface="Nunito"/>
                      </a:endParaRPr>
                    </a:p>
                  </a:txBody>
                  <a:tcPr marT="63500" marB="63500" marR="63500" marL="63500">
                    <a:solidFill>
                      <a:srgbClr val="4490B8"/>
                    </a:solidFill>
                  </a:tcPr>
                </a:tc>
                <a:tc>
                  <a:txBody>
                    <a:bodyPr/>
                    <a:lstStyle/>
                    <a:p>
                      <a:pPr indent="0" lvl="0" marL="0" rtl="0" algn="ctr">
                        <a:spcBef>
                          <a:spcPts val="0"/>
                        </a:spcBef>
                        <a:spcAft>
                          <a:spcPts val="0"/>
                        </a:spcAft>
                        <a:buNone/>
                      </a:pPr>
                      <a:r>
                        <a:rPr lang="es-ES" sz="1300">
                          <a:latin typeface="Nunito"/>
                          <a:ea typeface="Nunito"/>
                          <a:cs typeface="Nunito"/>
                          <a:sym typeface="Nunito"/>
                        </a:rPr>
                        <a:t>Water</a:t>
                      </a:r>
                      <a:endParaRPr sz="1300">
                        <a:latin typeface="Nunito"/>
                        <a:ea typeface="Nunito"/>
                        <a:cs typeface="Nunito"/>
                        <a:sym typeface="Nunito"/>
                      </a:endParaRPr>
                    </a:p>
                  </a:txBody>
                  <a:tcPr marT="63500" marB="63500" marR="63500" marL="63500">
                    <a:solidFill>
                      <a:srgbClr val="CFE2F3"/>
                    </a:solidFill>
                  </a:tcPr>
                </a:tc>
                <a:tc>
                  <a:txBody>
                    <a:bodyPr/>
                    <a:lstStyle/>
                    <a:p>
                      <a:pPr indent="0" lvl="0" marL="0" rtl="0" algn="ctr">
                        <a:spcBef>
                          <a:spcPts val="0"/>
                        </a:spcBef>
                        <a:spcAft>
                          <a:spcPts val="0"/>
                        </a:spcAft>
                        <a:buNone/>
                      </a:pPr>
                      <a:r>
                        <a:rPr lang="es-ES" sz="1300">
                          <a:latin typeface="Nunito"/>
                          <a:ea typeface="Nunito"/>
                          <a:cs typeface="Nunito"/>
                          <a:sym typeface="Nunito"/>
                        </a:rPr>
                        <a:t>Psychic</a:t>
                      </a:r>
                      <a:endParaRPr sz="1300">
                        <a:latin typeface="Nunito"/>
                        <a:ea typeface="Nunito"/>
                        <a:cs typeface="Nunito"/>
                        <a:sym typeface="Nunito"/>
                      </a:endParaRPr>
                    </a:p>
                  </a:txBody>
                  <a:tcPr marT="63500" marB="63500" marR="63500" marL="63500">
                    <a:solidFill>
                      <a:srgbClr val="CFE2F3"/>
                    </a:solidFill>
                  </a:tcPr>
                </a:tc>
              </a:tr>
              <a:tr h="358550">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Generación 2</a:t>
                      </a:r>
                      <a:endParaRPr sz="1300">
                        <a:solidFill>
                          <a:srgbClr val="FFFFFF"/>
                        </a:solidFill>
                        <a:latin typeface="Nunito"/>
                        <a:ea typeface="Nunito"/>
                        <a:cs typeface="Nunito"/>
                        <a:sym typeface="Nunito"/>
                      </a:endParaRPr>
                    </a:p>
                  </a:txBody>
                  <a:tcPr marT="63500" marB="63500" marR="63500" marL="63500">
                    <a:solidFill>
                      <a:srgbClr val="4490B8"/>
                    </a:solidFill>
                  </a:tcPr>
                </a:tc>
                <a:tc>
                  <a:txBody>
                    <a:bodyPr/>
                    <a:lstStyle/>
                    <a:p>
                      <a:pPr indent="0" lvl="0" marL="0" rtl="0" algn="ctr">
                        <a:spcBef>
                          <a:spcPts val="0"/>
                        </a:spcBef>
                        <a:spcAft>
                          <a:spcPts val="0"/>
                        </a:spcAft>
                        <a:buNone/>
                      </a:pPr>
                      <a:r>
                        <a:rPr lang="es-ES" sz="1300">
                          <a:latin typeface="Nunito"/>
                          <a:ea typeface="Nunito"/>
                          <a:cs typeface="Nunito"/>
                          <a:sym typeface="Nunito"/>
                        </a:rPr>
                        <a:t>Water</a:t>
                      </a:r>
                      <a:endParaRPr sz="1300">
                        <a:latin typeface="Nunito"/>
                        <a:ea typeface="Nunito"/>
                        <a:cs typeface="Nunito"/>
                        <a:sym typeface="Nunito"/>
                      </a:endParaRPr>
                    </a:p>
                  </a:txBody>
                  <a:tcPr marT="63500" marB="63500" marR="63500" marL="63500">
                    <a:solidFill>
                      <a:srgbClr val="CFE2F3"/>
                    </a:solidFill>
                  </a:tcPr>
                </a:tc>
                <a:tc>
                  <a:txBody>
                    <a:bodyPr/>
                    <a:lstStyle/>
                    <a:p>
                      <a:pPr indent="0" lvl="0" marL="0" rtl="0" algn="ctr">
                        <a:spcBef>
                          <a:spcPts val="0"/>
                        </a:spcBef>
                        <a:spcAft>
                          <a:spcPts val="0"/>
                        </a:spcAft>
                        <a:buNone/>
                      </a:pPr>
                      <a:r>
                        <a:rPr lang="es-ES" sz="1300">
                          <a:latin typeface="Nunito"/>
                          <a:ea typeface="Nunito"/>
                          <a:cs typeface="Nunito"/>
                          <a:sym typeface="Nunito"/>
                        </a:rPr>
                        <a:t>Normal</a:t>
                      </a:r>
                      <a:endParaRPr sz="1300">
                        <a:latin typeface="Nunito"/>
                        <a:ea typeface="Nunito"/>
                        <a:cs typeface="Nunito"/>
                        <a:sym typeface="Nunito"/>
                      </a:endParaRPr>
                    </a:p>
                  </a:txBody>
                  <a:tcPr marT="63500" marB="63500" marR="63500" marL="63500">
                    <a:solidFill>
                      <a:srgbClr val="CFE2F3"/>
                    </a:solidFill>
                  </a:tcPr>
                </a:tc>
              </a:tr>
              <a:tr h="358550">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Generación 3</a:t>
                      </a:r>
                      <a:endParaRPr sz="1300">
                        <a:solidFill>
                          <a:srgbClr val="FFFFFF"/>
                        </a:solidFill>
                        <a:latin typeface="Nunito"/>
                        <a:ea typeface="Nunito"/>
                        <a:cs typeface="Nunito"/>
                        <a:sym typeface="Nunito"/>
                      </a:endParaRPr>
                    </a:p>
                  </a:txBody>
                  <a:tcPr marT="63500" marB="63500" marR="63500" marL="63500">
                    <a:solidFill>
                      <a:srgbClr val="4490B8"/>
                    </a:solidFill>
                  </a:tcPr>
                </a:tc>
                <a:tc>
                  <a:txBody>
                    <a:bodyPr/>
                    <a:lstStyle/>
                    <a:p>
                      <a:pPr indent="0" lvl="0" marL="0" rtl="0" algn="ctr">
                        <a:spcBef>
                          <a:spcPts val="0"/>
                        </a:spcBef>
                        <a:spcAft>
                          <a:spcPts val="0"/>
                        </a:spcAft>
                        <a:buNone/>
                      </a:pPr>
                      <a:r>
                        <a:rPr lang="es-ES" sz="1300">
                          <a:latin typeface="Nunito"/>
                          <a:ea typeface="Nunito"/>
                          <a:cs typeface="Nunito"/>
                          <a:sym typeface="Nunito"/>
                        </a:rPr>
                        <a:t>Water</a:t>
                      </a:r>
                      <a:endParaRPr sz="1300">
                        <a:latin typeface="Nunito"/>
                        <a:ea typeface="Nunito"/>
                        <a:cs typeface="Nunito"/>
                        <a:sym typeface="Nunito"/>
                      </a:endParaRPr>
                    </a:p>
                  </a:txBody>
                  <a:tcPr marT="63500" marB="63500" marR="63500" marL="63500">
                    <a:solidFill>
                      <a:srgbClr val="CFE2F3"/>
                    </a:solidFill>
                  </a:tcPr>
                </a:tc>
                <a:tc>
                  <a:txBody>
                    <a:bodyPr/>
                    <a:lstStyle/>
                    <a:p>
                      <a:pPr indent="0" lvl="0" marL="0" rtl="0" algn="ctr">
                        <a:spcBef>
                          <a:spcPts val="0"/>
                        </a:spcBef>
                        <a:spcAft>
                          <a:spcPts val="0"/>
                        </a:spcAft>
                        <a:buNone/>
                      </a:pPr>
                      <a:r>
                        <a:rPr lang="es-ES" sz="1300">
                          <a:latin typeface="Nunito"/>
                          <a:ea typeface="Nunito"/>
                          <a:cs typeface="Nunito"/>
                          <a:sym typeface="Nunito"/>
                        </a:rPr>
                        <a:t>Normal</a:t>
                      </a:r>
                      <a:endParaRPr sz="1300">
                        <a:latin typeface="Nunito"/>
                        <a:ea typeface="Nunito"/>
                        <a:cs typeface="Nunito"/>
                        <a:sym typeface="Nunito"/>
                      </a:endParaRPr>
                    </a:p>
                  </a:txBody>
                  <a:tcPr marT="63500" marB="63500" marR="63500" marL="63500">
                    <a:solidFill>
                      <a:srgbClr val="CFE2F3"/>
                    </a:solidFill>
                  </a:tcPr>
                </a:tc>
              </a:tr>
              <a:tr h="358550">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Generación 4</a:t>
                      </a:r>
                      <a:endParaRPr sz="1300">
                        <a:solidFill>
                          <a:srgbClr val="FFFFFF"/>
                        </a:solidFill>
                        <a:latin typeface="Nunito"/>
                        <a:ea typeface="Nunito"/>
                        <a:cs typeface="Nunito"/>
                        <a:sym typeface="Nunito"/>
                      </a:endParaRPr>
                    </a:p>
                  </a:txBody>
                  <a:tcPr marT="63500" marB="63500" marR="63500" marL="63500">
                    <a:solidFill>
                      <a:srgbClr val="4490B8"/>
                    </a:solidFill>
                  </a:tcPr>
                </a:tc>
                <a:tc>
                  <a:txBody>
                    <a:bodyPr/>
                    <a:lstStyle/>
                    <a:p>
                      <a:pPr indent="0" lvl="0" marL="0" rtl="0" algn="ctr">
                        <a:spcBef>
                          <a:spcPts val="0"/>
                        </a:spcBef>
                        <a:spcAft>
                          <a:spcPts val="0"/>
                        </a:spcAft>
                        <a:buNone/>
                      </a:pPr>
                      <a:r>
                        <a:rPr lang="es-ES" sz="1300">
                          <a:latin typeface="Nunito"/>
                          <a:ea typeface="Nunito"/>
                          <a:cs typeface="Nunito"/>
                          <a:sym typeface="Nunito"/>
                        </a:rPr>
                        <a:t>Water</a:t>
                      </a:r>
                      <a:endParaRPr sz="1300">
                        <a:latin typeface="Nunito"/>
                        <a:ea typeface="Nunito"/>
                        <a:cs typeface="Nunito"/>
                        <a:sym typeface="Nunito"/>
                      </a:endParaRPr>
                    </a:p>
                  </a:txBody>
                  <a:tcPr marT="63500" marB="63500" marR="63500" marL="63500">
                    <a:solidFill>
                      <a:srgbClr val="CFE2F3"/>
                    </a:solidFill>
                  </a:tcPr>
                </a:tc>
                <a:tc>
                  <a:txBody>
                    <a:bodyPr/>
                    <a:lstStyle/>
                    <a:p>
                      <a:pPr indent="0" lvl="0" marL="0" rtl="0" algn="ctr">
                        <a:spcBef>
                          <a:spcPts val="0"/>
                        </a:spcBef>
                        <a:spcAft>
                          <a:spcPts val="0"/>
                        </a:spcAft>
                        <a:buNone/>
                      </a:pPr>
                      <a:r>
                        <a:rPr lang="es-ES" sz="1300">
                          <a:latin typeface="Nunito"/>
                          <a:ea typeface="Nunito"/>
                          <a:cs typeface="Nunito"/>
                          <a:sym typeface="Nunito"/>
                        </a:rPr>
                        <a:t>Fire</a:t>
                      </a:r>
                      <a:endParaRPr sz="1300">
                        <a:latin typeface="Nunito"/>
                        <a:ea typeface="Nunito"/>
                        <a:cs typeface="Nunito"/>
                        <a:sym typeface="Nunito"/>
                      </a:endParaRPr>
                    </a:p>
                  </a:txBody>
                  <a:tcPr marT="63500" marB="63500" marR="63500" marL="63500">
                    <a:solidFill>
                      <a:srgbClr val="CFE2F3"/>
                    </a:solidFill>
                  </a:tcPr>
                </a:tc>
              </a:tr>
              <a:tr h="358550">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Generación 5</a:t>
                      </a:r>
                      <a:endParaRPr sz="1300">
                        <a:solidFill>
                          <a:srgbClr val="FFFFFF"/>
                        </a:solidFill>
                        <a:latin typeface="Nunito"/>
                        <a:ea typeface="Nunito"/>
                        <a:cs typeface="Nunito"/>
                        <a:sym typeface="Nunito"/>
                      </a:endParaRPr>
                    </a:p>
                  </a:txBody>
                  <a:tcPr marT="63500" marB="63500" marR="63500" marL="63500">
                    <a:solidFill>
                      <a:srgbClr val="4490B8"/>
                    </a:solidFill>
                  </a:tcPr>
                </a:tc>
                <a:tc gridSpan="2">
                  <a:txBody>
                    <a:bodyPr/>
                    <a:lstStyle/>
                    <a:p>
                      <a:pPr indent="0" lvl="0" marL="0" rtl="0" algn="ctr">
                        <a:spcBef>
                          <a:spcPts val="0"/>
                        </a:spcBef>
                        <a:spcAft>
                          <a:spcPts val="0"/>
                        </a:spcAft>
                        <a:buNone/>
                      </a:pPr>
                      <a:r>
                        <a:rPr lang="es-ES" sz="1300">
                          <a:latin typeface="Nunito"/>
                          <a:ea typeface="Nunito"/>
                          <a:cs typeface="Nunito"/>
                          <a:sym typeface="Nunito"/>
                        </a:rPr>
                        <a:t>Water                 =              Psychic</a:t>
                      </a:r>
                      <a:endParaRPr sz="1300">
                        <a:latin typeface="Nunito"/>
                        <a:ea typeface="Nunito"/>
                        <a:cs typeface="Nunito"/>
                        <a:sym typeface="Nunito"/>
                      </a:endParaRPr>
                    </a:p>
                  </a:txBody>
                  <a:tcPr marT="63500" marB="63500" marR="63500" marL="63500">
                    <a:solidFill>
                      <a:srgbClr val="CFE2F3"/>
                    </a:solidFill>
                  </a:tcPr>
                </a:tc>
                <a:tc hMerge="1"/>
              </a:tr>
              <a:tr h="358550">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Generación 6</a:t>
                      </a:r>
                      <a:endParaRPr sz="1300">
                        <a:solidFill>
                          <a:srgbClr val="FFFFFF"/>
                        </a:solidFill>
                        <a:latin typeface="Nunito"/>
                        <a:ea typeface="Nunito"/>
                        <a:cs typeface="Nunito"/>
                        <a:sym typeface="Nunito"/>
                      </a:endParaRPr>
                    </a:p>
                  </a:txBody>
                  <a:tcPr marT="63500" marB="63500" marR="63500" marL="63500">
                    <a:solidFill>
                      <a:srgbClr val="4490B8"/>
                    </a:solidFill>
                  </a:tcPr>
                </a:tc>
                <a:tc>
                  <a:txBody>
                    <a:bodyPr/>
                    <a:lstStyle/>
                    <a:p>
                      <a:pPr indent="0" lvl="0" marL="0" rtl="0" algn="ctr">
                        <a:spcBef>
                          <a:spcPts val="0"/>
                        </a:spcBef>
                        <a:spcAft>
                          <a:spcPts val="0"/>
                        </a:spcAft>
                        <a:buNone/>
                      </a:pPr>
                      <a:r>
                        <a:rPr lang="es-ES" sz="1300">
                          <a:latin typeface="Nunito"/>
                          <a:ea typeface="Nunito"/>
                          <a:cs typeface="Nunito"/>
                          <a:sym typeface="Nunito"/>
                        </a:rPr>
                        <a:t>Water</a:t>
                      </a:r>
                      <a:endParaRPr sz="1300">
                        <a:latin typeface="Nunito"/>
                        <a:ea typeface="Nunito"/>
                        <a:cs typeface="Nunito"/>
                        <a:sym typeface="Nunito"/>
                      </a:endParaRPr>
                    </a:p>
                  </a:txBody>
                  <a:tcPr marT="63500" marB="63500" marR="63500" marL="63500">
                    <a:solidFill>
                      <a:srgbClr val="CFE2F3"/>
                    </a:solidFill>
                  </a:tcPr>
                </a:tc>
                <a:tc>
                  <a:txBody>
                    <a:bodyPr/>
                    <a:lstStyle/>
                    <a:p>
                      <a:pPr indent="0" lvl="0" marL="0" rtl="0" algn="ctr">
                        <a:spcBef>
                          <a:spcPts val="0"/>
                        </a:spcBef>
                        <a:spcAft>
                          <a:spcPts val="0"/>
                        </a:spcAft>
                        <a:buNone/>
                      </a:pPr>
                      <a:r>
                        <a:rPr lang="es-ES" sz="1300">
                          <a:latin typeface="Nunito"/>
                          <a:ea typeface="Nunito"/>
                          <a:cs typeface="Nunito"/>
                          <a:sym typeface="Nunito"/>
                        </a:rPr>
                        <a:t>Flying</a:t>
                      </a:r>
                      <a:endParaRPr sz="1300">
                        <a:latin typeface="Nunito"/>
                        <a:ea typeface="Nunito"/>
                        <a:cs typeface="Nunito"/>
                        <a:sym typeface="Nunito"/>
                      </a:endParaRPr>
                    </a:p>
                  </a:txBody>
                  <a:tcPr marT="63500" marB="63500" marR="63500" marL="63500">
                    <a:solidFill>
                      <a:srgbClr val="CFE2F3"/>
                    </a:solidFill>
                  </a:tcPr>
                </a:tc>
              </a:tr>
              <a:tr h="358550">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Generación 7</a:t>
                      </a:r>
                      <a:endParaRPr sz="1300">
                        <a:solidFill>
                          <a:srgbClr val="FFFFFF"/>
                        </a:solidFill>
                        <a:latin typeface="Nunito"/>
                        <a:ea typeface="Nunito"/>
                        <a:cs typeface="Nunito"/>
                        <a:sym typeface="Nunito"/>
                      </a:endParaRPr>
                    </a:p>
                  </a:txBody>
                  <a:tcPr marT="63500" marB="63500" marR="63500" marL="63500">
                    <a:solidFill>
                      <a:srgbClr val="4490B8"/>
                    </a:solidFill>
                  </a:tcPr>
                </a:tc>
                <a:tc>
                  <a:txBody>
                    <a:bodyPr/>
                    <a:lstStyle/>
                    <a:p>
                      <a:pPr indent="0" lvl="0" marL="0" rtl="0" algn="ctr">
                        <a:spcBef>
                          <a:spcPts val="0"/>
                        </a:spcBef>
                        <a:spcAft>
                          <a:spcPts val="0"/>
                        </a:spcAft>
                        <a:buNone/>
                      </a:pPr>
                      <a:r>
                        <a:rPr lang="es-ES" sz="1300">
                          <a:latin typeface="Nunito"/>
                          <a:ea typeface="Nunito"/>
                          <a:cs typeface="Nunito"/>
                          <a:sym typeface="Nunito"/>
                        </a:rPr>
                        <a:t>Water</a:t>
                      </a:r>
                      <a:endParaRPr sz="1300">
                        <a:latin typeface="Nunito"/>
                        <a:ea typeface="Nunito"/>
                        <a:cs typeface="Nunito"/>
                        <a:sym typeface="Nunito"/>
                      </a:endParaRPr>
                    </a:p>
                  </a:txBody>
                  <a:tcPr marT="63500" marB="63500" marR="63500" marL="63500">
                    <a:solidFill>
                      <a:srgbClr val="CFE2F3"/>
                    </a:solidFill>
                  </a:tcPr>
                </a:tc>
                <a:tc>
                  <a:txBody>
                    <a:bodyPr/>
                    <a:lstStyle/>
                    <a:p>
                      <a:pPr indent="0" lvl="0" marL="0" rtl="0" algn="ctr">
                        <a:spcBef>
                          <a:spcPts val="0"/>
                        </a:spcBef>
                        <a:spcAft>
                          <a:spcPts val="0"/>
                        </a:spcAft>
                        <a:buNone/>
                      </a:pPr>
                      <a:r>
                        <a:rPr lang="es-ES" sz="1300">
                          <a:latin typeface="Nunito"/>
                          <a:ea typeface="Nunito"/>
                          <a:cs typeface="Nunito"/>
                          <a:sym typeface="Nunito"/>
                        </a:rPr>
                        <a:t>Flying</a:t>
                      </a:r>
                      <a:endParaRPr sz="1300">
                        <a:latin typeface="Nunito"/>
                        <a:ea typeface="Nunito"/>
                        <a:cs typeface="Nunito"/>
                        <a:sym typeface="Nunito"/>
                      </a:endParaRPr>
                    </a:p>
                  </a:txBody>
                  <a:tcPr marT="63500" marB="63500" marR="63500" marL="63500">
                    <a:solidFill>
                      <a:srgbClr val="CFE2F3"/>
                    </a:solidFill>
                  </a:tcPr>
                </a:tc>
              </a:tr>
              <a:tr h="358550">
                <a:tc>
                  <a:txBody>
                    <a:bodyPr/>
                    <a:lstStyle/>
                    <a:p>
                      <a:pPr indent="0" lvl="0" marL="0" rtl="0" algn="ctr">
                        <a:spcBef>
                          <a:spcPts val="0"/>
                        </a:spcBef>
                        <a:spcAft>
                          <a:spcPts val="0"/>
                        </a:spcAft>
                        <a:buNone/>
                      </a:pPr>
                      <a:r>
                        <a:rPr lang="es-ES" sz="1300">
                          <a:solidFill>
                            <a:srgbClr val="FFFFFF"/>
                          </a:solidFill>
                          <a:latin typeface="Nunito"/>
                          <a:ea typeface="Nunito"/>
                          <a:cs typeface="Nunito"/>
                          <a:sym typeface="Nunito"/>
                        </a:rPr>
                        <a:t>Generación 8</a:t>
                      </a:r>
                      <a:endParaRPr sz="1300">
                        <a:solidFill>
                          <a:srgbClr val="FFFFFF"/>
                        </a:solidFill>
                        <a:latin typeface="Nunito"/>
                        <a:ea typeface="Nunito"/>
                        <a:cs typeface="Nunito"/>
                        <a:sym typeface="Nunito"/>
                      </a:endParaRPr>
                    </a:p>
                  </a:txBody>
                  <a:tcPr marT="63500" marB="63500" marR="63500" marL="63500">
                    <a:solidFill>
                      <a:srgbClr val="4490B8"/>
                    </a:solidFill>
                  </a:tcPr>
                </a:tc>
                <a:tc>
                  <a:txBody>
                    <a:bodyPr/>
                    <a:lstStyle/>
                    <a:p>
                      <a:pPr indent="0" lvl="0" marL="0" rtl="0" algn="ctr">
                        <a:spcBef>
                          <a:spcPts val="0"/>
                        </a:spcBef>
                        <a:spcAft>
                          <a:spcPts val="0"/>
                        </a:spcAft>
                        <a:buNone/>
                      </a:pPr>
                      <a:r>
                        <a:rPr lang="es-ES" sz="1300">
                          <a:latin typeface="Nunito"/>
                          <a:ea typeface="Nunito"/>
                          <a:cs typeface="Nunito"/>
                          <a:sym typeface="Nunito"/>
                        </a:rPr>
                        <a:t>Water</a:t>
                      </a:r>
                      <a:endParaRPr sz="1300">
                        <a:latin typeface="Nunito"/>
                        <a:ea typeface="Nunito"/>
                        <a:cs typeface="Nunito"/>
                        <a:sym typeface="Nunito"/>
                      </a:endParaRPr>
                    </a:p>
                  </a:txBody>
                  <a:tcPr marT="63500" marB="63500" marR="63500" marL="63500">
                    <a:solidFill>
                      <a:srgbClr val="CFE2F3"/>
                    </a:solidFill>
                  </a:tcPr>
                </a:tc>
                <a:tc>
                  <a:txBody>
                    <a:bodyPr/>
                    <a:lstStyle/>
                    <a:p>
                      <a:pPr indent="0" lvl="0" marL="0" rtl="0" algn="ctr">
                        <a:spcBef>
                          <a:spcPts val="0"/>
                        </a:spcBef>
                        <a:spcAft>
                          <a:spcPts val="0"/>
                        </a:spcAft>
                        <a:buNone/>
                      </a:pPr>
                      <a:r>
                        <a:rPr lang="es-ES" sz="1300">
                          <a:latin typeface="Nunito"/>
                          <a:ea typeface="Nunito"/>
                          <a:cs typeface="Nunito"/>
                          <a:sym typeface="Nunito"/>
                        </a:rPr>
                        <a:t>Fairy / Fighting</a:t>
                      </a:r>
                      <a:endParaRPr sz="1300">
                        <a:latin typeface="Nunito"/>
                        <a:ea typeface="Nunito"/>
                        <a:cs typeface="Nunito"/>
                        <a:sym typeface="Nunito"/>
                      </a:endParaRPr>
                    </a:p>
                  </a:txBody>
                  <a:tcPr marT="63500" marB="63500" marR="63500" marL="63500">
                    <a:solidFill>
                      <a:srgbClr val="CFE2F3"/>
                    </a:solidFill>
                  </a:tcPr>
                </a:tc>
              </a:tr>
            </a:tbl>
          </a:graphicData>
        </a:graphic>
      </p:graphicFrame>
      <p:sp>
        <p:nvSpPr>
          <p:cNvPr id="373" name="Google Shape;373;gb8930c128d_0_97"/>
          <p:cNvSpPr txBox="1"/>
          <p:nvPr/>
        </p:nvSpPr>
        <p:spPr>
          <a:xfrm>
            <a:off x="3226050" y="682150"/>
            <a:ext cx="5739900" cy="7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s-ES" sz="2400">
                <a:solidFill>
                  <a:srgbClr val="FFFFFF"/>
                </a:solidFill>
                <a:latin typeface="Gill Sans"/>
                <a:ea typeface="Gill Sans"/>
                <a:cs typeface="Gill Sans"/>
                <a:sym typeface="Gill Sans"/>
              </a:rPr>
              <a:t>Tipo más usado en las generaciones</a:t>
            </a:r>
            <a:endParaRPr b="1" i="0" sz="2800" u="none" cap="none" strike="noStrike">
              <a:solidFill>
                <a:srgbClr val="FFFFFF"/>
              </a:solidFill>
              <a:latin typeface="Gill Sans"/>
              <a:ea typeface="Gill Sans"/>
              <a:cs typeface="Gill Sans"/>
              <a:sym typeface="Gill Sans"/>
            </a:endParaRPr>
          </a:p>
          <a:p>
            <a:pPr indent="0" lvl="0" marL="0" marR="0" rtl="0" algn="l">
              <a:lnSpc>
                <a:spcPct val="100000"/>
              </a:lnSpc>
              <a:spcBef>
                <a:spcPts val="600"/>
              </a:spcBef>
              <a:spcAft>
                <a:spcPts val="0"/>
              </a:spcAft>
              <a:buClr>
                <a:srgbClr val="000000"/>
              </a:buClr>
              <a:buSzPts val="2700"/>
              <a:buFont typeface="Arial"/>
              <a:buNone/>
            </a:pPr>
            <a:r>
              <a:t/>
            </a:r>
            <a:endParaRPr b="1" i="0" sz="3200" u="none" cap="none" strike="noStrike">
              <a:solidFill>
                <a:srgbClr val="FFFFFF"/>
              </a:solidFill>
              <a:latin typeface="Gill Sans"/>
              <a:ea typeface="Gill Sans"/>
              <a:cs typeface="Gill Sans"/>
              <a:sym typeface="Gill Sans"/>
            </a:endParaRPr>
          </a:p>
        </p:txBody>
      </p:sp>
      <p:sp>
        <p:nvSpPr>
          <p:cNvPr id="374" name="Google Shape;374;gb8930c128d_0_97"/>
          <p:cNvSpPr txBox="1"/>
          <p:nvPr/>
        </p:nvSpPr>
        <p:spPr>
          <a:xfrm>
            <a:off x="6811275" y="1971450"/>
            <a:ext cx="49614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ES" sz="1300">
                <a:solidFill>
                  <a:schemeClr val="dk1"/>
                </a:solidFill>
                <a:latin typeface="Nunito"/>
                <a:ea typeface="Nunito"/>
                <a:cs typeface="Nunito"/>
                <a:sym typeface="Nunito"/>
              </a:rPr>
              <a:t>Como podemos ver en la tabla, el tipo agua (Water) es el preferido para el competitivo, esto no es de extrañar, ya que los pokemons mas fuertes presentes en todas las tiers suelen ser de este tipo. Otra razón por la que los Pokémons de agua suelen ser competentes es su rival, el tipo planta, estos pokemons son eficaces contra el tipo agua pero en si el tipo planta no es competente contra los demás tipos Pokémon.</a:t>
            </a:r>
            <a:endParaRPr sz="1300">
              <a:solidFill>
                <a:schemeClr val="dk1"/>
              </a:solidFill>
              <a:latin typeface="Nunito"/>
              <a:ea typeface="Nunito"/>
              <a:cs typeface="Nunito"/>
              <a:sym typeface="Nunito"/>
            </a:endParaRPr>
          </a:p>
        </p:txBody>
      </p:sp>
      <p:pic>
        <p:nvPicPr>
          <p:cNvPr id="375" name="Google Shape;375;gb8930c128d_0_97"/>
          <p:cNvPicPr preferRelativeResize="0"/>
          <p:nvPr/>
        </p:nvPicPr>
        <p:blipFill>
          <a:blip r:embed="rId4">
            <a:alphaModFix/>
          </a:blip>
          <a:stretch>
            <a:fillRect/>
          </a:stretch>
        </p:blipFill>
        <p:spPr>
          <a:xfrm>
            <a:off x="451350" y="5278950"/>
            <a:ext cx="5819775" cy="285750"/>
          </a:xfrm>
          <a:prstGeom prst="rect">
            <a:avLst/>
          </a:prstGeom>
          <a:noFill/>
          <a:ln>
            <a:noFill/>
          </a:ln>
        </p:spPr>
      </p:pic>
      <p:pic>
        <p:nvPicPr>
          <p:cNvPr id="376" name="Google Shape;376;gb8930c128d_0_97"/>
          <p:cNvPicPr preferRelativeResize="0"/>
          <p:nvPr/>
        </p:nvPicPr>
        <p:blipFill>
          <a:blip r:embed="rId5">
            <a:alphaModFix/>
          </a:blip>
          <a:stretch>
            <a:fillRect/>
          </a:stretch>
        </p:blipFill>
        <p:spPr>
          <a:xfrm>
            <a:off x="451350" y="5698400"/>
            <a:ext cx="5819775" cy="276225"/>
          </a:xfrm>
          <a:prstGeom prst="rect">
            <a:avLst/>
          </a:prstGeom>
          <a:noFill/>
          <a:ln>
            <a:noFill/>
          </a:ln>
        </p:spPr>
      </p:pic>
      <p:sp>
        <p:nvSpPr>
          <p:cNvPr id="377" name="Google Shape;377;gb8930c128d_0_97"/>
          <p:cNvSpPr txBox="1"/>
          <p:nvPr/>
        </p:nvSpPr>
        <p:spPr>
          <a:xfrm>
            <a:off x="6811275" y="3970925"/>
            <a:ext cx="4961400" cy="109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ES" sz="1300">
                <a:solidFill>
                  <a:schemeClr val="dk1"/>
                </a:solidFill>
                <a:latin typeface="Nunito"/>
                <a:ea typeface="Nunito"/>
                <a:cs typeface="Nunito"/>
                <a:sym typeface="Nunito"/>
              </a:rPr>
              <a:t>El tipo normal, psíquico y volador también son muy usados por este mismo motivo, sus rivales son menos usados que el tipo contra los que son eficaces.</a:t>
            </a:r>
            <a:endParaRPr sz="1300">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id="384" name="Google Shape;384;p4"/>
          <p:cNvPicPr preferRelativeResize="0"/>
          <p:nvPr/>
        </p:nvPicPr>
        <p:blipFill rotWithShape="1">
          <a:blip r:embed="rId3">
            <a:alphaModFix/>
          </a:blip>
          <a:srcRect b="0" l="0" r="0" t="0"/>
          <a:stretch/>
        </p:blipFill>
        <p:spPr>
          <a:xfrm>
            <a:off x="-4" y="-38950"/>
            <a:ext cx="12192017" cy="6858000"/>
          </a:xfrm>
          <a:prstGeom prst="rect">
            <a:avLst/>
          </a:prstGeom>
          <a:noFill/>
          <a:ln>
            <a:noFill/>
          </a:ln>
        </p:spPr>
      </p:pic>
      <p:grpSp>
        <p:nvGrpSpPr>
          <p:cNvPr id="385" name="Google Shape;385;p4"/>
          <p:cNvGrpSpPr/>
          <p:nvPr/>
        </p:nvGrpSpPr>
        <p:grpSpPr>
          <a:xfrm>
            <a:off x="100191" y="1264752"/>
            <a:ext cx="8624035" cy="4800732"/>
            <a:chOff x="-4028574" y="-618397"/>
            <a:chExt cx="10875203" cy="4800732"/>
          </a:xfrm>
        </p:grpSpPr>
        <p:sp>
          <p:nvSpPr>
            <p:cNvPr id="386" name="Google Shape;386;p4"/>
            <p:cNvSpPr/>
            <p:nvPr/>
          </p:nvSpPr>
          <p:spPr>
            <a:xfrm>
              <a:off x="-4028574" y="-618397"/>
              <a:ext cx="4800732" cy="4800732"/>
            </a:xfrm>
            <a:prstGeom prst="blockArc">
              <a:avLst>
                <a:gd fmla="val 18900000" name="adj1"/>
                <a:gd fmla="val 2700000" name="adj2"/>
                <a:gd fmla="val 450" name="adj3"/>
              </a:avLst>
            </a:prstGeom>
            <a:noFill/>
            <a:ln cap="rnd" cmpd="sng" w="12700">
              <a:solidFill>
                <a:srgbClr val="3372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
            <p:cNvSpPr/>
            <p:nvPr/>
          </p:nvSpPr>
          <p:spPr>
            <a:xfrm>
              <a:off x="496568" y="356393"/>
              <a:ext cx="6310391" cy="712787"/>
            </a:xfrm>
            <a:prstGeom prst="rect">
              <a:avLst/>
            </a:prstGeom>
            <a:gradFill>
              <a:gsLst>
                <a:gs pos="0">
                  <a:srgbClr val="609EC1"/>
                </a:gs>
                <a:gs pos="84000">
                  <a:srgbClr val="38789A"/>
                </a:gs>
                <a:gs pos="100000">
                  <a:srgbClr val="38789A"/>
                </a:gs>
              </a:gsLst>
              <a:lin ang="5400000" scaled="0"/>
            </a:gradFill>
            <a:ln>
              <a:noFill/>
            </a:ln>
            <a:effectLst>
              <a:outerShdw blurRad="38100" rotWithShape="0" dir="5400000" dist="254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
            <p:cNvSpPr txBox="1"/>
            <p:nvPr/>
          </p:nvSpPr>
          <p:spPr>
            <a:xfrm>
              <a:off x="496568" y="356393"/>
              <a:ext cx="6310391" cy="712787"/>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b="0" i="0" lang="es-ES" sz="2100" u="sng" cap="none" strike="noStrike">
                  <a:solidFill>
                    <a:srgbClr val="0000FF"/>
                  </a:solidFill>
                  <a:latin typeface="Arial"/>
                  <a:ea typeface="Arial"/>
                  <a:cs typeface="Arial"/>
                  <a:sym typeface="Arial"/>
                  <a:hlinkClick r:id="rId4">
                    <a:extLst>
                      <a:ext uri="{A12FA001-AC4F-418D-AE19-62706E023703}">
                        <ahyp:hlinkClr val="tx"/>
                      </a:ext>
                    </a:extLst>
                  </a:hlinkClick>
                </a:rPr>
                <a:t>https://www.smogon.com/roa/</a:t>
              </a:r>
              <a:endParaRPr b="0" i="0" sz="2100" u="none" cap="none" strike="noStrike">
                <a:solidFill>
                  <a:srgbClr val="0000FF"/>
                </a:solidFill>
                <a:latin typeface="Arial"/>
                <a:ea typeface="Arial"/>
                <a:cs typeface="Arial"/>
                <a:sym typeface="Arial"/>
              </a:endParaRPr>
            </a:p>
          </p:txBody>
        </p:sp>
        <p:sp>
          <p:nvSpPr>
            <p:cNvPr id="389" name="Google Shape;389;p4"/>
            <p:cNvSpPr/>
            <p:nvPr/>
          </p:nvSpPr>
          <p:spPr>
            <a:xfrm>
              <a:off x="51076" y="267295"/>
              <a:ext cx="890984" cy="890984"/>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
            <p:cNvSpPr/>
            <p:nvPr/>
          </p:nvSpPr>
          <p:spPr>
            <a:xfrm>
              <a:off x="755666" y="1425575"/>
              <a:ext cx="6051292" cy="712787"/>
            </a:xfrm>
            <a:prstGeom prst="rect">
              <a:avLst/>
            </a:prstGeom>
            <a:gradFill>
              <a:gsLst>
                <a:gs pos="0">
                  <a:srgbClr val="609EC1"/>
                </a:gs>
                <a:gs pos="84000">
                  <a:srgbClr val="38789A"/>
                </a:gs>
                <a:gs pos="100000">
                  <a:srgbClr val="38789A"/>
                </a:gs>
              </a:gsLst>
              <a:lin ang="5400000" scaled="0"/>
            </a:gradFill>
            <a:ln>
              <a:noFill/>
            </a:ln>
            <a:effectLst>
              <a:outerShdw blurRad="38100" rotWithShape="0" dir="5400000" dist="254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
            <p:cNvSpPr txBox="1"/>
            <p:nvPr/>
          </p:nvSpPr>
          <p:spPr>
            <a:xfrm>
              <a:off x="626129" y="1442046"/>
              <a:ext cx="6220500" cy="712800"/>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b="0" i="0" lang="es-ES" sz="2000" u="sng" cap="none" strike="noStrike">
                  <a:solidFill>
                    <a:srgbClr val="0000FF"/>
                  </a:solidFill>
                  <a:latin typeface="Arial"/>
                  <a:ea typeface="Arial"/>
                  <a:cs typeface="Arial"/>
                  <a:sym typeface="Arial"/>
                  <a:hlinkClick r:id="rId5">
                    <a:extLst>
                      <a:ext uri="{A12FA001-AC4F-418D-AE19-62706E023703}">
                        <ahyp:hlinkClr val="tx"/>
                      </a:ext>
                    </a:extLst>
                  </a:hlinkClick>
                </a:rPr>
                <a:t>https://pokemondb.net/pokedex/national</a:t>
              </a:r>
              <a:endParaRPr b="0" i="0" sz="2000" u="none" cap="none" strike="noStrike">
                <a:solidFill>
                  <a:srgbClr val="0000FF"/>
                </a:solidFill>
                <a:latin typeface="Arial"/>
                <a:ea typeface="Arial"/>
                <a:cs typeface="Arial"/>
                <a:sym typeface="Arial"/>
              </a:endParaRPr>
            </a:p>
          </p:txBody>
        </p:sp>
        <p:sp>
          <p:nvSpPr>
            <p:cNvPr id="392" name="Google Shape;392;p4"/>
            <p:cNvSpPr/>
            <p:nvPr/>
          </p:nvSpPr>
          <p:spPr>
            <a:xfrm>
              <a:off x="310174" y="1336476"/>
              <a:ext cx="890984" cy="890984"/>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
            <p:cNvSpPr/>
            <p:nvPr/>
          </p:nvSpPr>
          <p:spPr>
            <a:xfrm>
              <a:off x="496568" y="2494756"/>
              <a:ext cx="6310391" cy="712787"/>
            </a:xfrm>
            <a:prstGeom prst="rect">
              <a:avLst/>
            </a:prstGeom>
            <a:gradFill>
              <a:gsLst>
                <a:gs pos="0">
                  <a:srgbClr val="609EC1"/>
                </a:gs>
                <a:gs pos="84000">
                  <a:srgbClr val="38789A"/>
                </a:gs>
                <a:gs pos="100000">
                  <a:srgbClr val="38789A"/>
                </a:gs>
              </a:gsLst>
              <a:lin ang="5400000" scaled="0"/>
            </a:gradFill>
            <a:ln>
              <a:noFill/>
            </a:ln>
            <a:effectLst>
              <a:outerShdw blurRad="38100" rotWithShape="0" dir="5400000" dist="254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
            <p:cNvSpPr txBox="1"/>
            <p:nvPr/>
          </p:nvSpPr>
          <p:spPr>
            <a:xfrm>
              <a:off x="535923" y="2377539"/>
              <a:ext cx="6310500" cy="833700"/>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b="0" i="0" lang="es-ES" sz="1400" u="sng" cap="none" strike="noStrike">
                  <a:solidFill>
                    <a:srgbClr val="0000FF"/>
                  </a:solidFill>
                  <a:latin typeface="Arial"/>
                  <a:ea typeface="Arial"/>
                  <a:cs typeface="Arial"/>
                  <a:sym typeface="Arial"/>
                  <a:hlinkClick r:id="rId6">
                    <a:extLst>
                      <a:ext uri="{A12FA001-AC4F-418D-AE19-62706E023703}">
                        <ahyp:hlinkClr val="tx"/>
                      </a:ext>
                    </a:extLst>
                  </a:hlinkClick>
                </a:rPr>
                <a:t>https://www.metagamevgc.com/team-compendium/2019/12/16/vgc-2020-sword-and-shield-team-compendium</a:t>
              </a:r>
              <a:endParaRPr b="0" i="0" sz="1400" u="none" cap="none" strike="noStrike">
                <a:solidFill>
                  <a:srgbClr val="0000FF"/>
                </a:solidFill>
                <a:latin typeface="Arial"/>
                <a:ea typeface="Arial"/>
                <a:cs typeface="Arial"/>
                <a:sym typeface="Arial"/>
              </a:endParaRPr>
            </a:p>
          </p:txBody>
        </p:sp>
        <p:sp>
          <p:nvSpPr>
            <p:cNvPr id="395" name="Google Shape;395;p4"/>
            <p:cNvSpPr/>
            <p:nvPr/>
          </p:nvSpPr>
          <p:spPr>
            <a:xfrm>
              <a:off x="51076" y="2405658"/>
              <a:ext cx="890984" cy="890984"/>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6" name="Google Shape;396;p4"/>
          <p:cNvPicPr preferRelativeResize="0"/>
          <p:nvPr/>
        </p:nvPicPr>
        <p:blipFill rotWithShape="1">
          <a:blip r:embed="rId7">
            <a:alphaModFix/>
          </a:blip>
          <a:srcRect b="0" l="0" r="0" t="0"/>
          <a:stretch/>
        </p:blipFill>
        <p:spPr>
          <a:xfrm>
            <a:off x="2985312" y="1960050"/>
            <a:ext cx="1259075" cy="1241350"/>
          </a:xfrm>
          <a:prstGeom prst="rect">
            <a:avLst/>
          </a:prstGeom>
          <a:noFill/>
          <a:ln>
            <a:noFill/>
          </a:ln>
        </p:spPr>
      </p:pic>
      <p:pic>
        <p:nvPicPr>
          <p:cNvPr id="397" name="Google Shape;397;p4"/>
          <p:cNvPicPr preferRelativeResize="0"/>
          <p:nvPr/>
        </p:nvPicPr>
        <p:blipFill rotWithShape="1">
          <a:blip r:embed="rId8">
            <a:alphaModFix/>
          </a:blip>
          <a:srcRect b="0" l="0" r="0" t="0"/>
          <a:stretch/>
        </p:blipFill>
        <p:spPr>
          <a:xfrm>
            <a:off x="3089576" y="4193550"/>
            <a:ext cx="1122000" cy="1122000"/>
          </a:xfrm>
          <a:prstGeom prst="rect">
            <a:avLst/>
          </a:prstGeom>
          <a:noFill/>
          <a:ln>
            <a:noFill/>
          </a:ln>
        </p:spPr>
      </p:pic>
      <p:pic>
        <p:nvPicPr>
          <p:cNvPr id="398" name="Google Shape;398;p4"/>
          <p:cNvPicPr preferRelativeResize="0"/>
          <p:nvPr/>
        </p:nvPicPr>
        <p:blipFill rotWithShape="1">
          <a:blip r:embed="rId9">
            <a:alphaModFix/>
          </a:blip>
          <a:srcRect b="0" l="0" r="0" t="0"/>
          <a:stretch/>
        </p:blipFill>
        <p:spPr>
          <a:xfrm>
            <a:off x="3309500" y="3200000"/>
            <a:ext cx="934875" cy="930225"/>
          </a:xfrm>
          <a:prstGeom prst="rect">
            <a:avLst/>
          </a:prstGeom>
          <a:noFill/>
          <a:ln>
            <a:noFill/>
          </a:ln>
        </p:spPr>
      </p:pic>
      <p:pic>
        <p:nvPicPr>
          <p:cNvPr id="399" name="Google Shape;399;p4"/>
          <p:cNvPicPr preferRelativeResize="0"/>
          <p:nvPr/>
        </p:nvPicPr>
        <p:blipFill rotWithShape="1">
          <a:blip r:embed="rId10">
            <a:alphaModFix/>
          </a:blip>
          <a:srcRect b="0" l="0" r="0" t="0"/>
          <a:stretch/>
        </p:blipFill>
        <p:spPr>
          <a:xfrm rot="7">
            <a:off x="8724074" y="-318866"/>
            <a:ext cx="3335953" cy="4169958"/>
          </a:xfrm>
          <a:prstGeom prst="rect">
            <a:avLst/>
          </a:prstGeom>
          <a:noFill/>
          <a:ln>
            <a:noFill/>
          </a:ln>
        </p:spPr>
      </p:pic>
      <p:sp>
        <p:nvSpPr>
          <p:cNvPr id="400" name="Google Shape;400;p4"/>
          <p:cNvSpPr txBox="1"/>
          <p:nvPr>
            <p:ph type="title"/>
          </p:nvPr>
        </p:nvSpPr>
        <p:spPr>
          <a:xfrm>
            <a:off x="4058397" y="1126349"/>
            <a:ext cx="2827500" cy="833700"/>
          </a:xfrm>
          <a:prstGeom prst="rect">
            <a:avLst/>
          </a:prstGeom>
          <a:solidFill>
            <a:schemeClr val="accent2"/>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2800"/>
              <a:buFont typeface="Gill Sans"/>
              <a:buNone/>
            </a:pPr>
            <a:r>
              <a:rPr lang="es-ES">
                <a:solidFill>
                  <a:srgbClr val="000000"/>
                </a:solidFill>
              </a:rPr>
              <a:t>REFERENCIAS:</a:t>
            </a:r>
            <a:endParaRPr>
              <a:solidFill>
                <a:srgbClr val="000000"/>
              </a:solidFill>
            </a:endParaRPr>
          </a:p>
        </p:txBody>
      </p:sp>
      <p:pic>
        <p:nvPicPr>
          <p:cNvPr id="401" name="Google Shape;401;p4"/>
          <p:cNvPicPr preferRelativeResize="0"/>
          <p:nvPr/>
        </p:nvPicPr>
        <p:blipFill rotWithShape="1">
          <a:blip r:embed="rId11">
            <a:alphaModFix/>
          </a:blip>
          <a:srcRect b="0" l="0" r="0" t="0"/>
          <a:stretch/>
        </p:blipFill>
        <p:spPr>
          <a:xfrm>
            <a:off x="-27" y="-783102"/>
            <a:ext cx="3621275" cy="3621300"/>
          </a:xfrm>
          <a:prstGeom prst="rect">
            <a:avLst/>
          </a:prstGeom>
          <a:noFill/>
          <a:ln>
            <a:noFill/>
          </a:ln>
        </p:spPr>
      </p:pic>
      <p:sp>
        <p:nvSpPr>
          <p:cNvPr id="402" name="Google Shape;402;p4"/>
          <p:cNvSpPr/>
          <p:nvPr/>
        </p:nvSpPr>
        <p:spPr>
          <a:xfrm>
            <a:off x="4024325" y="5456775"/>
            <a:ext cx="4699800" cy="712800"/>
          </a:xfrm>
          <a:prstGeom prst="rect">
            <a:avLst/>
          </a:prstGeom>
          <a:gradFill>
            <a:gsLst>
              <a:gs pos="0">
                <a:srgbClr val="609EC1"/>
              </a:gs>
              <a:gs pos="84000">
                <a:srgbClr val="38789A"/>
              </a:gs>
              <a:gs pos="100000">
                <a:srgbClr val="38789A"/>
              </a:gs>
            </a:gsLst>
            <a:lin ang="5400012" scaled="0"/>
          </a:gradFill>
          <a:ln>
            <a:noFill/>
          </a:ln>
          <a:effectLst>
            <a:outerShdw blurRad="38100" rotWithShape="0" dir="5400000" dist="254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
          <p:cNvSpPr txBox="1"/>
          <p:nvPr/>
        </p:nvSpPr>
        <p:spPr>
          <a:xfrm>
            <a:off x="4339500" y="5444675"/>
            <a:ext cx="4241100" cy="5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0" i="0" lang="es-ES" sz="1900" u="none" cap="none" strike="noStrike">
                <a:solidFill>
                  <a:srgbClr val="0000FF"/>
                </a:solidFill>
                <a:latin typeface="Arial"/>
                <a:ea typeface="Arial"/>
                <a:cs typeface="Arial"/>
                <a:sym typeface="Arial"/>
              </a:rPr>
              <a:t>https://pokemon.fandom.com/es/wiki/WikiDex</a:t>
            </a:r>
            <a:endParaRPr b="0" i="0" sz="1900" u="none" cap="none" strike="noStrike">
              <a:solidFill>
                <a:srgbClr val="0000FF"/>
              </a:solidFill>
              <a:latin typeface="Gill Sans"/>
              <a:ea typeface="Gill Sans"/>
              <a:cs typeface="Gill Sans"/>
              <a:sym typeface="Gill Sans"/>
            </a:endParaRPr>
          </a:p>
        </p:txBody>
      </p:sp>
      <p:pic>
        <p:nvPicPr>
          <p:cNvPr id="404" name="Google Shape;404;p4"/>
          <p:cNvPicPr preferRelativeResize="0"/>
          <p:nvPr/>
        </p:nvPicPr>
        <p:blipFill rotWithShape="1">
          <a:blip r:embed="rId12">
            <a:alphaModFix/>
          </a:blip>
          <a:srcRect b="8630" l="6380" r="-6378" t="-8630"/>
          <a:stretch/>
        </p:blipFill>
        <p:spPr>
          <a:xfrm>
            <a:off x="3147400" y="5102261"/>
            <a:ext cx="1259075" cy="12413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 name="Shape 409"/>
        <p:cNvGrpSpPr/>
        <p:nvPr/>
      </p:nvGrpSpPr>
      <p:grpSpPr>
        <a:xfrm>
          <a:off x="0" y="0"/>
          <a:ext cx="0" cy="0"/>
          <a:chOff x="0" y="0"/>
          <a:chExt cx="0" cy="0"/>
        </a:xfrm>
      </p:grpSpPr>
      <p:sp>
        <p:nvSpPr>
          <p:cNvPr id="410" name="Google Shape;410;p5"/>
          <p:cNvSpPr/>
          <p:nvPr/>
        </p:nvSpPr>
        <p:spPr>
          <a:xfrm>
            <a:off x="0"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11" name="Google Shape;411;p5"/>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
          <p:cNvSpPr txBox="1"/>
          <p:nvPr>
            <p:ph type="ctrTitle"/>
          </p:nvPr>
        </p:nvSpPr>
        <p:spPr>
          <a:xfrm>
            <a:off x="8296275" y="1419226"/>
            <a:ext cx="3081576" cy="1746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s-ES">
                <a:solidFill>
                  <a:srgbClr val="FFFFFF"/>
                </a:solidFill>
              </a:rPr>
              <a:t>GRACIAS!</a:t>
            </a:r>
            <a:endParaRPr/>
          </a:p>
        </p:txBody>
      </p:sp>
      <p:sp>
        <p:nvSpPr>
          <p:cNvPr id="413" name="Google Shape;413;p5"/>
          <p:cNvSpPr txBox="1"/>
          <p:nvPr>
            <p:ph idx="1" type="subTitle"/>
          </p:nvPr>
        </p:nvSpPr>
        <p:spPr>
          <a:xfrm>
            <a:off x="8296275" y="3505095"/>
            <a:ext cx="3081576" cy="262900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72"/>
              <a:buNone/>
            </a:pPr>
            <a:r>
              <a:t/>
            </a:r>
            <a:endParaRPr/>
          </a:p>
          <a:p>
            <a:pPr indent="0" lvl="0" marL="0" rtl="0" algn="l">
              <a:lnSpc>
                <a:spcPct val="100000"/>
              </a:lnSpc>
              <a:spcBef>
                <a:spcPts val="920"/>
              </a:spcBef>
              <a:spcAft>
                <a:spcPts val="0"/>
              </a:spcAft>
              <a:buSzPts val="1472"/>
              <a:buNone/>
            </a:pPr>
            <a:r>
              <a:t/>
            </a:r>
            <a:endParaRPr>
              <a:solidFill>
                <a:schemeClr val="lt2"/>
              </a:solidFill>
            </a:endParaRPr>
          </a:p>
          <a:p>
            <a:pPr indent="0" lvl="0" marL="0" rtl="0" algn="l">
              <a:lnSpc>
                <a:spcPct val="100000"/>
              </a:lnSpc>
              <a:spcBef>
                <a:spcPts val="920"/>
              </a:spcBef>
              <a:spcAft>
                <a:spcPts val="0"/>
              </a:spcAft>
              <a:buSzPts val="1472"/>
              <a:buNone/>
            </a:pPr>
            <a:r>
              <a:t/>
            </a:r>
            <a:endParaRPr>
              <a:solidFill>
                <a:schemeClr val="lt2"/>
              </a:solidFill>
            </a:endParaRPr>
          </a:p>
        </p:txBody>
      </p:sp>
      <p:grpSp>
        <p:nvGrpSpPr>
          <p:cNvPr id="414" name="Google Shape;414;p5"/>
          <p:cNvGrpSpPr/>
          <p:nvPr/>
        </p:nvGrpSpPr>
        <p:grpSpPr>
          <a:xfrm>
            <a:off x="446534" y="453643"/>
            <a:ext cx="11298933" cy="98554"/>
            <a:chOff x="446534" y="453643"/>
            <a:chExt cx="11298933" cy="98554"/>
          </a:xfrm>
        </p:grpSpPr>
        <p:sp>
          <p:nvSpPr>
            <p:cNvPr id="415" name="Google Shape;415;p5"/>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5"/>
          <p:cNvPicPr preferRelativeResize="0"/>
          <p:nvPr/>
        </p:nvPicPr>
        <p:blipFill rotWithShape="1">
          <a:blip r:embed="rId3">
            <a:alphaModFix/>
          </a:blip>
          <a:srcRect b="0" l="0" r="0" t="0"/>
          <a:stretch/>
        </p:blipFill>
        <p:spPr>
          <a:xfrm flipH="1">
            <a:off x="1261250" y="771425"/>
            <a:ext cx="5715000" cy="5715000"/>
          </a:xfrm>
          <a:prstGeom prst="rect">
            <a:avLst/>
          </a:prstGeom>
          <a:noFill/>
          <a:ln>
            <a:noFill/>
          </a:ln>
        </p:spPr>
      </p:pic>
      <p:sp>
        <p:nvSpPr>
          <p:cNvPr id="419" name="Google Shape;419;p5"/>
          <p:cNvSpPr txBox="1"/>
          <p:nvPr/>
        </p:nvSpPr>
        <p:spPr>
          <a:xfrm>
            <a:off x="3697050" y="853625"/>
            <a:ext cx="1825800" cy="62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000000"/>
                </a:solidFill>
                <a:latin typeface="Gill Sans"/>
                <a:ea typeface="Gill Sans"/>
                <a:cs typeface="Gill Sans"/>
                <a:sym typeface="Gill Sans"/>
              </a:rPr>
              <a:t>Vamo a acabar</a:t>
            </a:r>
            <a:endParaRPr b="0" i="0" sz="2200" u="none" cap="none" strike="noStrike">
              <a:solidFill>
                <a:srgbClr val="000000"/>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gb3dbfca289_0_2"/>
          <p:cNvSpPr/>
          <p:nvPr/>
        </p:nvSpPr>
        <p:spPr>
          <a:xfrm>
            <a:off x="447817" y="5141974"/>
            <a:ext cx="11290800" cy="125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gb3dbfca289_0_2"/>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127" name="Google Shape;127;gb3dbfca289_0_2"/>
          <p:cNvSpPr txBox="1"/>
          <p:nvPr/>
        </p:nvSpPr>
        <p:spPr>
          <a:xfrm>
            <a:off x="447825" y="1915400"/>
            <a:ext cx="4058700" cy="5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ES" sz="3000" u="none" cap="none" strike="noStrike">
                <a:solidFill>
                  <a:srgbClr val="2D58AC"/>
                </a:solidFill>
                <a:latin typeface="Gill Sans"/>
                <a:ea typeface="Gill Sans"/>
                <a:cs typeface="Gill Sans"/>
                <a:sym typeface="Gill Sans"/>
              </a:rPr>
              <a:t>Tema:</a:t>
            </a:r>
            <a:endParaRPr b="1" i="0" sz="3000" u="none" cap="none" strike="noStrike">
              <a:solidFill>
                <a:srgbClr val="2D58AC"/>
              </a:solidFill>
              <a:latin typeface="Gill Sans"/>
              <a:ea typeface="Gill Sans"/>
              <a:cs typeface="Gill Sans"/>
              <a:sym typeface="Gill Sans"/>
            </a:endParaRPr>
          </a:p>
        </p:txBody>
      </p:sp>
      <p:pic>
        <p:nvPicPr>
          <p:cNvPr id="128" name="Google Shape;128;gb3dbfca289_0_2"/>
          <p:cNvPicPr preferRelativeResize="0"/>
          <p:nvPr/>
        </p:nvPicPr>
        <p:blipFill rotWithShape="1">
          <a:blip r:embed="rId4">
            <a:alphaModFix/>
          </a:blip>
          <a:srcRect b="0" l="0" r="0" t="0"/>
          <a:stretch/>
        </p:blipFill>
        <p:spPr>
          <a:xfrm>
            <a:off x="7908900" y="2041975"/>
            <a:ext cx="3779625" cy="1392150"/>
          </a:xfrm>
          <a:prstGeom prst="rect">
            <a:avLst/>
          </a:prstGeom>
          <a:noFill/>
          <a:ln>
            <a:noFill/>
          </a:ln>
        </p:spPr>
      </p:pic>
      <p:sp>
        <p:nvSpPr>
          <p:cNvPr id="129" name="Google Shape;129;gb3dbfca289_0_2"/>
          <p:cNvSpPr txBox="1"/>
          <p:nvPr/>
        </p:nvSpPr>
        <p:spPr>
          <a:xfrm>
            <a:off x="549175" y="2451325"/>
            <a:ext cx="6429300" cy="258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ES" sz="1900">
                <a:solidFill>
                  <a:schemeClr val="dk1"/>
                </a:solidFill>
                <a:latin typeface="Gill Sans"/>
                <a:ea typeface="Gill Sans"/>
                <a:cs typeface="Gill Sans"/>
                <a:sym typeface="Gill Sans"/>
              </a:rPr>
              <a:t>En este trabajo se expondrá un análisis en profundidad sobre el mundo </a:t>
            </a:r>
            <a:r>
              <a:rPr b="1" lang="es-ES" sz="1900">
                <a:solidFill>
                  <a:schemeClr val="dk1"/>
                </a:solidFill>
                <a:latin typeface="Gill Sans"/>
                <a:ea typeface="Gill Sans"/>
                <a:cs typeface="Gill Sans"/>
                <a:sym typeface="Gill Sans"/>
              </a:rPr>
              <a:t>competitivo de Pokemon</a:t>
            </a:r>
            <a:r>
              <a:rPr lang="es-ES" sz="1900">
                <a:solidFill>
                  <a:schemeClr val="dk1"/>
                </a:solidFill>
                <a:latin typeface="Gill Sans"/>
                <a:ea typeface="Gill Sans"/>
                <a:cs typeface="Gill Sans"/>
                <a:sym typeface="Gill Sans"/>
              </a:rPr>
              <a:t>. Este estudio nos sirve tanto para identificar cómo ha cambiado el uso de los distintos Pokemon que han pasado por las distintas categorías de las Tiers Pokémon, como para valorar qué es lo necesario a la hora de crear un equipo Pokemon competente.</a:t>
            </a:r>
            <a:endParaRPr i="0" sz="2600" u="none" cap="none" strike="noStrike">
              <a:solidFill>
                <a:srgbClr val="000000"/>
              </a:solidFill>
              <a:latin typeface="Gill Sans"/>
              <a:ea typeface="Gill Sans"/>
              <a:cs typeface="Gill Sans"/>
              <a:sym typeface="Gill Sans"/>
            </a:endParaRPr>
          </a:p>
        </p:txBody>
      </p:sp>
      <p:pic>
        <p:nvPicPr>
          <p:cNvPr id="130" name="Google Shape;130;gb3dbfca289_0_2"/>
          <p:cNvPicPr preferRelativeResize="0"/>
          <p:nvPr/>
        </p:nvPicPr>
        <p:blipFill rotWithShape="1">
          <a:blip r:embed="rId5">
            <a:alphaModFix/>
          </a:blip>
          <a:srcRect b="0" l="0" r="0" t="0"/>
          <a:stretch/>
        </p:blipFill>
        <p:spPr>
          <a:xfrm>
            <a:off x="7940575" y="3487338"/>
            <a:ext cx="1601424" cy="1601425"/>
          </a:xfrm>
          <a:prstGeom prst="rect">
            <a:avLst/>
          </a:prstGeom>
          <a:noFill/>
          <a:ln>
            <a:noFill/>
          </a:ln>
        </p:spPr>
      </p:pic>
      <p:pic>
        <p:nvPicPr>
          <p:cNvPr id="131" name="Google Shape;131;gb3dbfca289_0_2"/>
          <p:cNvPicPr preferRelativeResize="0"/>
          <p:nvPr/>
        </p:nvPicPr>
        <p:blipFill rotWithShape="1">
          <a:blip r:embed="rId6">
            <a:alphaModFix/>
          </a:blip>
          <a:srcRect b="0" l="0" r="0" t="0"/>
          <a:stretch/>
        </p:blipFill>
        <p:spPr>
          <a:xfrm>
            <a:off x="9542000" y="3214788"/>
            <a:ext cx="2146525" cy="214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gb3dbfca289_2_2"/>
          <p:cNvSpPr/>
          <p:nvPr/>
        </p:nvSpPr>
        <p:spPr>
          <a:xfrm>
            <a:off x="447817" y="5141974"/>
            <a:ext cx="11290800" cy="125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 name="Google Shape;138;gb3dbfca289_2_2"/>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139" name="Google Shape;139;gb3dbfca289_2_2"/>
          <p:cNvSpPr txBox="1"/>
          <p:nvPr/>
        </p:nvSpPr>
        <p:spPr>
          <a:xfrm>
            <a:off x="447825" y="1902025"/>
            <a:ext cx="5289000" cy="5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ES" sz="3000" u="none" cap="none" strike="noStrike">
                <a:solidFill>
                  <a:srgbClr val="2D58AC"/>
                </a:solidFill>
                <a:latin typeface="Gill Sans"/>
                <a:ea typeface="Gill Sans"/>
                <a:cs typeface="Gill Sans"/>
                <a:sym typeface="Gill Sans"/>
              </a:rPr>
              <a:t>Objetivos Cumplidos:</a:t>
            </a:r>
            <a:endParaRPr b="1" i="0" sz="3000" u="none" cap="none" strike="noStrike">
              <a:solidFill>
                <a:srgbClr val="2D58AC"/>
              </a:solidFill>
              <a:latin typeface="Gill Sans"/>
              <a:ea typeface="Gill Sans"/>
              <a:cs typeface="Gill Sans"/>
              <a:sym typeface="Gill Sans"/>
            </a:endParaRPr>
          </a:p>
        </p:txBody>
      </p:sp>
      <p:sp>
        <p:nvSpPr>
          <p:cNvPr id="140" name="Google Shape;140;gb3dbfca289_2_2"/>
          <p:cNvSpPr txBox="1"/>
          <p:nvPr/>
        </p:nvSpPr>
        <p:spPr>
          <a:xfrm>
            <a:off x="549175" y="2451325"/>
            <a:ext cx="11017800" cy="2585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Gill Sans"/>
              <a:buChar char="●"/>
            </a:pPr>
            <a:r>
              <a:rPr lang="es-ES" sz="2000">
                <a:latin typeface="Gill Sans"/>
                <a:ea typeface="Gill Sans"/>
                <a:cs typeface="Gill Sans"/>
                <a:sym typeface="Gill Sans"/>
              </a:rPr>
              <a:t>Estudio y uso de herramientas de web </a:t>
            </a:r>
            <a:r>
              <a:rPr lang="es-ES" sz="2000">
                <a:latin typeface="Gill Sans"/>
                <a:ea typeface="Gill Sans"/>
                <a:cs typeface="Gill Sans"/>
                <a:sym typeface="Gill Sans"/>
              </a:rPr>
              <a:t>Scraping</a:t>
            </a:r>
            <a:r>
              <a:rPr lang="es-ES" sz="2000">
                <a:latin typeface="Gill Sans"/>
                <a:ea typeface="Gill Sans"/>
                <a:cs typeface="Gill Sans"/>
                <a:sym typeface="Gill Sans"/>
              </a:rPr>
              <a:t> para obtener datos de </a:t>
            </a:r>
            <a:r>
              <a:rPr lang="es-ES" sz="2000">
                <a:latin typeface="Gill Sans"/>
                <a:ea typeface="Gill Sans"/>
                <a:cs typeface="Gill Sans"/>
                <a:sym typeface="Gill Sans"/>
              </a:rPr>
              <a:t>páginas</a:t>
            </a:r>
            <a:r>
              <a:rPr lang="es-ES" sz="2000">
                <a:latin typeface="Gill Sans"/>
                <a:ea typeface="Gill Sans"/>
                <a:cs typeface="Gill Sans"/>
                <a:sym typeface="Gill Sans"/>
              </a:rPr>
              <a:t> web.</a:t>
            </a:r>
            <a:endParaRPr sz="2000">
              <a:latin typeface="Gill Sans"/>
              <a:ea typeface="Gill Sans"/>
              <a:cs typeface="Gill Sans"/>
              <a:sym typeface="Gill Sans"/>
            </a:endParaRPr>
          </a:p>
          <a:p>
            <a:pPr indent="0" lvl="0" marL="457200" marR="0" rtl="0" algn="l">
              <a:lnSpc>
                <a:spcPct val="100000"/>
              </a:lnSpc>
              <a:spcBef>
                <a:spcPts val="0"/>
              </a:spcBef>
              <a:spcAft>
                <a:spcPts val="0"/>
              </a:spcAft>
              <a:buNone/>
            </a:pPr>
            <a:r>
              <a:t/>
            </a:r>
            <a:endParaRPr sz="2000">
              <a:latin typeface="Gill Sans"/>
              <a:ea typeface="Gill Sans"/>
              <a:cs typeface="Gill Sans"/>
              <a:sym typeface="Gill Sans"/>
            </a:endParaRPr>
          </a:p>
          <a:p>
            <a:pPr indent="-355600" lvl="0" marL="457200" marR="0" rtl="0" algn="l">
              <a:lnSpc>
                <a:spcPct val="100000"/>
              </a:lnSpc>
              <a:spcBef>
                <a:spcPts val="0"/>
              </a:spcBef>
              <a:spcAft>
                <a:spcPts val="0"/>
              </a:spcAft>
              <a:buClr>
                <a:srgbClr val="000000"/>
              </a:buClr>
              <a:buSzPts val="2000"/>
              <a:buFont typeface="Gill Sans"/>
              <a:buChar char="●"/>
            </a:pPr>
            <a:r>
              <a:rPr b="0" i="0" lang="es-ES" sz="2000" u="none" cap="none" strike="noStrike">
                <a:solidFill>
                  <a:srgbClr val="000000"/>
                </a:solidFill>
                <a:latin typeface="Gill Sans"/>
                <a:ea typeface="Gill Sans"/>
                <a:cs typeface="Gill Sans"/>
                <a:sym typeface="Gill Sans"/>
              </a:rPr>
              <a:t>Ver que Pokémon y tipos se utilizan frecuentemente en cada generación y si se siguen usando a lo largo de estas.</a:t>
            </a:r>
            <a:endParaRPr b="0" i="0" sz="2000" u="none" cap="none" strike="noStrike">
              <a:solidFill>
                <a:srgbClr val="000000"/>
              </a:solidFill>
              <a:latin typeface="Gill Sans"/>
              <a:ea typeface="Gill Sans"/>
              <a:cs typeface="Gill Sans"/>
              <a:sym typeface="Gill Sans"/>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a:p>
            <a:pPr indent="-355600" lvl="0" marL="457200" marR="0" rtl="0" algn="l">
              <a:lnSpc>
                <a:spcPct val="100000"/>
              </a:lnSpc>
              <a:spcBef>
                <a:spcPts val="0"/>
              </a:spcBef>
              <a:spcAft>
                <a:spcPts val="0"/>
              </a:spcAft>
              <a:buClr>
                <a:srgbClr val="000000"/>
              </a:buClr>
              <a:buSzPts val="2000"/>
              <a:buFont typeface="Gill Sans"/>
              <a:buChar char="●"/>
            </a:pPr>
            <a:r>
              <a:rPr lang="es-ES" sz="2000">
                <a:latin typeface="Gill Sans"/>
                <a:ea typeface="Gill Sans"/>
                <a:cs typeface="Gill Sans"/>
                <a:sym typeface="Gill Sans"/>
              </a:rPr>
              <a:t>Determinar características particulares de alguna generación</a:t>
            </a:r>
            <a:r>
              <a:rPr b="0" i="0" lang="es-ES" sz="2000" u="none" cap="none" strike="noStrike">
                <a:solidFill>
                  <a:srgbClr val="000000"/>
                </a:solidFill>
                <a:latin typeface="Gill Sans"/>
                <a:ea typeface="Gill Sans"/>
                <a:cs typeface="Gill Sans"/>
                <a:sym typeface="Gill Sans"/>
              </a:rPr>
              <a:t>.</a:t>
            </a:r>
            <a:endParaRPr b="0" i="0" sz="2000" u="none" cap="none" strike="noStrike">
              <a:solidFill>
                <a:srgbClr val="000000"/>
              </a:solidFill>
              <a:latin typeface="Gill Sans"/>
              <a:ea typeface="Gill Sans"/>
              <a:cs typeface="Gill Sans"/>
              <a:sym typeface="Gill Sans"/>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a:p>
            <a:pPr indent="-355600" lvl="0" marL="457200" marR="0" rtl="0" algn="l">
              <a:lnSpc>
                <a:spcPct val="100000"/>
              </a:lnSpc>
              <a:spcBef>
                <a:spcPts val="0"/>
              </a:spcBef>
              <a:spcAft>
                <a:spcPts val="0"/>
              </a:spcAft>
              <a:buClr>
                <a:srgbClr val="000000"/>
              </a:buClr>
              <a:buSzPts val="2000"/>
              <a:buFont typeface="Gill Sans"/>
              <a:buChar char="●"/>
            </a:pPr>
            <a:r>
              <a:rPr lang="es-ES" sz="2000">
                <a:latin typeface="Gill Sans"/>
                <a:ea typeface="Gill Sans"/>
                <a:cs typeface="Gill Sans"/>
                <a:sym typeface="Gill Sans"/>
              </a:rPr>
              <a:t>Concluir que tipos y pokemons son usados de manera competitiva y porqué</a:t>
            </a:r>
            <a:r>
              <a:rPr b="0" i="0" lang="es-ES" sz="2000" u="none" cap="none" strike="noStrike">
                <a:solidFill>
                  <a:srgbClr val="000000"/>
                </a:solidFill>
                <a:latin typeface="Gill Sans"/>
                <a:ea typeface="Gill Sans"/>
                <a:cs typeface="Gill Sans"/>
                <a:sym typeface="Gill Sans"/>
              </a:rPr>
              <a:t>.</a:t>
            </a:r>
            <a:endParaRPr b="0" i="0" sz="20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gb3dbfca289_1_22"/>
          <p:cNvSpPr/>
          <p:nvPr/>
        </p:nvSpPr>
        <p:spPr>
          <a:xfrm>
            <a:off x="447817" y="5141974"/>
            <a:ext cx="11290800" cy="125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 name="Google Shape;147;gb3dbfca289_1_22"/>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148" name="Google Shape;148;gb3dbfca289_1_22"/>
          <p:cNvSpPr txBox="1"/>
          <p:nvPr/>
        </p:nvSpPr>
        <p:spPr>
          <a:xfrm>
            <a:off x="447825" y="1915400"/>
            <a:ext cx="4668900" cy="5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ES" sz="3000" u="none" cap="none" strike="noStrike">
                <a:solidFill>
                  <a:srgbClr val="2D58AC"/>
                </a:solidFill>
                <a:latin typeface="Gill Sans"/>
                <a:ea typeface="Gill Sans"/>
                <a:cs typeface="Gill Sans"/>
                <a:sym typeface="Gill Sans"/>
              </a:rPr>
              <a:t>Herramientas utilizadas:</a:t>
            </a:r>
            <a:endParaRPr b="1" i="0" sz="3000" u="none" cap="none" strike="noStrike">
              <a:solidFill>
                <a:srgbClr val="2D58AC"/>
              </a:solidFill>
              <a:latin typeface="Gill Sans"/>
              <a:ea typeface="Gill Sans"/>
              <a:cs typeface="Gill Sans"/>
              <a:sym typeface="Gill Sans"/>
            </a:endParaRPr>
          </a:p>
        </p:txBody>
      </p:sp>
      <p:sp>
        <p:nvSpPr>
          <p:cNvPr id="149" name="Google Shape;149;gb3dbfca289_1_22"/>
          <p:cNvSpPr txBox="1"/>
          <p:nvPr/>
        </p:nvSpPr>
        <p:spPr>
          <a:xfrm>
            <a:off x="447825" y="2583900"/>
            <a:ext cx="4401000" cy="229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p:txBody>
      </p:sp>
      <p:sp>
        <p:nvSpPr>
          <p:cNvPr id="150" name="Google Shape;150;gb3dbfca289_1_22"/>
          <p:cNvSpPr txBox="1"/>
          <p:nvPr/>
        </p:nvSpPr>
        <p:spPr>
          <a:xfrm>
            <a:off x="447825" y="2494700"/>
            <a:ext cx="4293900" cy="2474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Gill Sans"/>
              <a:buChar char="●"/>
            </a:pPr>
            <a:r>
              <a:rPr b="0" i="0" lang="es-ES" sz="2000" u="none" cap="none" strike="noStrike">
                <a:solidFill>
                  <a:srgbClr val="000000"/>
                </a:solidFill>
                <a:latin typeface="Gill Sans"/>
                <a:ea typeface="Gill Sans"/>
                <a:cs typeface="Gill Sans"/>
                <a:sym typeface="Gill Sans"/>
              </a:rPr>
              <a:t>Gephi</a:t>
            </a:r>
            <a:endParaRPr b="0" i="0" sz="2000" u="none" cap="none" strike="noStrike">
              <a:solidFill>
                <a:srgbClr val="000000"/>
              </a:solidFill>
              <a:latin typeface="Gill Sans"/>
              <a:ea typeface="Gill Sans"/>
              <a:cs typeface="Gill Sans"/>
              <a:sym typeface="Gill Sans"/>
            </a:endParaRPr>
          </a:p>
          <a:p>
            <a:pPr indent="-355600" lvl="0" marL="457200" marR="0" rtl="0" algn="l">
              <a:lnSpc>
                <a:spcPct val="100000"/>
              </a:lnSpc>
              <a:spcBef>
                <a:spcPts val="0"/>
              </a:spcBef>
              <a:spcAft>
                <a:spcPts val="0"/>
              </a:spcAft>
              <a:buClr>
                <a:srgbClr val="000000"/>
              </a:buClr>
              <a:buSzPts val="2000"/>
              <a:buFont typeface="Gill Sans"/>
              <a:buChar char="●"/>
            </a:pPr>
            <a:r>
              <a:rPr b="0" i="0" lang="es-ES" sz="2000" u="none" cap="none" strike="noStrike">
                <a:solidFill>
                  <a:srgbClr val="000000"/>
                </a:solidFill>
                <a:latin typeface="Gill Sans"/>
                <a:ea typeface="Gill Sans"/>
                <a:cs typeface="Gill Sans"/>
                <a:sym typeface="Gill Sans"/>
              </a:rPr>
              <a:t>Anaconda Navigator</a:t>
            </a:r>
            <a:endParaRPr b="0" i="0" sz="2000" u="none" cap="none" strike="noStrike">
              <a:solidFill>
                <a:srgbClr val="000000"/>
              </a:solidFill>
              <a:latin typeface="Gill Sans"/>
              <a:ea typeface="Gill Sans"/>
              <a:cs typeface="Gill Sans"/>
              <a:sym typeface="Gill Sans"/>
            </a:endParaRPr>
          </a:p>
          <a:p>
            <a:pPr indent="-355600" lvl="0" marL="457200" marR="0" rtl="0" algn="l">
              <a:lnSpc>
                <a:spcPct val="100000"/>
              </a:lnSpc>
              <a:spcBef>
                <a:spcPts val="0"/>
              </a:spcBef>
              <a:spcAft>
                <a:spcPts val="0"/>
              </a:spcAft>
              <a:buClr>
                <a:srgbClr val="000000"/>
              </a:buClr>
              <a:buSzPts val="2000"/>
              <a:buFont typeface="Gill Sans"/>
              <a:buChar char="●"/>
            </a:pPr>
            <a:r>
              <a:rPr b="0" i="0" lang="es-ES" sz="2000" u="none" cap="none" strike="noStrike">
                <a:solidFill>
                  <a:srgbClr val="000000"/>
                </a:solidFill>
                <a:latin typeface="Gill Sans"/>
                <a:ea typeface="Gill Sans"/>
                <a:cs typeface="Gill Sans"/>
                <a:sym typeface="Gill Sans"/>
              </a:rPr>
              <a:t>Librerías de Python</a:t>
            </a:r>
            <a:endParaRPr b="0" i="0" sz="2000" u="none" cap="none" strike="noStrike">
              <a:solidFill>
                <a:srgbClr val="000000"/>
              </a:solidFill>
              <a:latin typeface="Gill Sans"/>
              <a:ea typeface="Gill Sans"/>
              <a:cs typeface="Gill Sans"/>
              <a:sym typeface="Gill Sans"/>
            </a:endParaRPr>
          </a:p>
          <a:p>
            <a:pPr indent="-355600" lvl="1" marL="914400" marR="0" rtl="0" algn="l">
              <a:lnSpc>
                <a:spcPct val="100000"/>
              </a:lnSpc>
              <a:spcBef>
                <a:spcPts val="0"/>
              </a:spcBef>
              <a:spcAft>
                <a:spcPts val="0"/>
              </a:spcAft>
              <a:buClr>
                <a:srgbClr val="000000"/>
              </a:buClr>
              <a:buSzPts val="2000"/>
              <a:buFont typeface="Gill Sans"/>
              <a:buChar char="○"/>
            </a:pPr>
            <a:r>
              <a:rPr b="0" i="0" lang="es-ES" sz="2000" u="none" cap="none" strike="noStrike">
                <a:solidFill>
                  <a:srgbClr val="000000"/>
                </a:solidFill>
                <a:latin typeface="Gill Sans"/>
                <a:ea typeface="Gill Sans"/>
                <a:cs typeface="Gill Sans"/>
                <a:sym typeface="Gill Sans"/>
              </a:rPr>
              <a:t>NetworkX</a:t>
            </a:r>
            <a:endParaRPr b="0" i="0" sz="2000" u="none" cap="none" strike="noStrike">
              <a:solidFill>
                <a:srgbClr val="000000"/>
              </a:solidFill>
              <a:latin typeface="Gill Sans"/>
              <a:ea typeface="Gill Sans"/>
              <a:cs typeface="Gill Sans"/>
              <a:sym typeface="Gill Sans"/>
            </a:endParaRPr>
          </a:p>
          <a:p>
            <a:pPr indent="-355600" lvl="1" marL="914400" marR="0" rtl="0" algn="l">
              <a:lnSpc>
                <a:spcPct val="100000"/>
              </a:lnSpc>
              <a:spcBef>
                <a:spcPts val="0"/>
              </a:spcBef>
              <a:spcAft>
                <a:spcPts val="0"/>
              </a:spcAft>
              <a:buClr>
                <a:srgbClr val="000000"/>
              </a:buClr>
              <a:buSzPts val="2000"/>
              <a:buFont typeface="Gill Sans"/>
              <a:buChar char="○"/>
            </a:pPr>
            <a:r>
              <a:rPr b="0" i="0" lang="es-ES" sz="2000" u="none" cap="none" strike="noStrike">
                <a:solidFill>
                  <a:schemeClr val="dk1"/>
                </a:solidFill>
                <a:latin typeface="Gill Sans"/>
                <a:ea typeface="Gill Sans"/>
                <a:cs typeface="Gill Sans"/>
                <a:sym typeface="Gill Sans"/>
              </a:rPr>
              <a:t>Requests</a:t>
            </a:r>
            <a:endParaRPr b="0" i="0" sz="2000" u="none" cap="none" strike="noStrike">
              <a:solidFill>
                <a:srgbClr val="000000"/>
              </a:solidFill>
              <a:latin typeface="Gill Sans"/>
              <a:ea typeface="Gill Sans"/>
              <a:cs typeface="Gill Sans"/>
              <a:sym typeface="Gill Sans"/>
            </a:endParaRPr>
          </a:p>
          <a:p>
            <a:pPr indent="-355600" lvl="1" marL="914400" marR="0" rtl="0" algn="l">
              <a:lnSpc>
                <a:spcPct val="100000"/>
              </a:lnSpc>
              <a:spcBef>
                <a:spcPts val="0"/>
              </a:spcBef>
              <a:spcAft>
                <a:spcPts val="0"/>
              </a:spcAft>
              <a:buClr>
                <a:srgbClr val="000000"/>
              </a:buClr>
              <a:buSzPts val="2000"/>
              <a:buFont typeface="Gill Sans"/>
              <a:buChar char="○"/>
            </a:pPr>
            <a:r>
              <a:rPr b="0" i="0" lang="es-ES" sz="2000" u="none" cap="none" strike="noStrike">
                <a:solidFill>
                  <a:schemeClr val="dk1"/>
                </a:solidFill>
                <a:latin typeface="Gill Sans"/>
                <a:ea typeface="Gill Sans"/>
                <a:cs typeface="Gill Sans"/>
                <a:sym typeface="Gill Sans"/>
              </a:rPr>
              <a:t>BeautifulSoup</a:t>
            </a:r>
            <a:endParaRPr b="0" i="0" sz="2000" u="none" cap="none" strike="noStrike">
              <a:solidFill>
                <a:srgbClr val="000000"/>
              </a:solidFill>
              <a:latin typeface="Gill Sans"/>
              <a:ea typeface="Gill Sans"/>
              <a:cs typeface="Gill Sans"/>
              <a:sym typeface="Gill Sans"/>
            </a:endParaRPr>
          </a:p>
          <a:p>
            <a:pPr indent="-355600" lvl="1" marL="914400" marR="0" rtl="0" algn="l">
              <a:lnSpc>
                <a:spcPct val="100000"/>
              </a:lnSpc>
              <a:spcBef>
                <a:spcPts val="0"/>
              </a:spcBef>
              <a:spcAft>
                <a:spcPts val="0"/>
              </a:spcAft>
              <a:buClr>
                <a:srgbClr val="000000"/>
              </a:buClr>
              <a:buSzPts val="2000"/>
              <a:buFont typeface="Gill Sans"/>
              <a:buChar char="○"/>
            </a:pPr>
            <a:r>
              <a:rPr b="0" i="0" lang="es-ES" sz="2000" u="none" cap="none" strike="noStrike">
                <a:solidFill>
                  <a:srgbClr val="000000"/>
                </a:solidFill>
                <a:latin typeface="Gill Sans"/>
                <a:ea typeface="Gill Sans"/>
                <a:cs typeface="Gill Sans"/>
                <a:sym typeface="Gill Sans"/>
              </a:rPr>
              <a:t>Itertools</a:t>
            </a:r>
            <a:endParaRPr b="0" i="0" sz="2000" u="none" cap="none" strike="noStrike">
              <a:solidFill>
                <a:srgbClr val="000000"/>
              </a:solidFill>
              <a:latin typeface="Gill Sans"/>
              <a:ea typeface="Gill Sans"/>
              <a:cs typeface="Gill Sans"/>
              <a:sym typeface="Gill Sans"/>
            </a:endParaRPr>
          </a:p>
        </p:txBody>
      </p:sp>
      <p:pic>
        <p:nvPicPr>
          <p:cNvPr id="151" name="Google Shape;151;gb3dbfca289_1_22"/>
          <p:cNvPicPr preferRelativeResize="0"/>
          <p:nvPr/>
        </p:nvPicPr>
        <p:blipFill rotWithShape="1">
          <a:blip r:embed="rId4">
            <a:alphaModFix/>
          </a:blip>
          <a:srcRect b="0" l="0" r="0" t="0"/>
          <a:stretch/>
        </p:blipFill>
        <p:spPr>
          <a:xfrm>
            <a:off x="7380425" y="1915388"/>
            <a:ext cx="1027134" cy="1190626"/>
          </a:xfrm>
          <a:prstGeom prst="rect">
            <a:avLst/>
          </a:prstGeom>
          <a:noFill/>
          <a:ln>
            <a:noFill/>
          </a:ln>
        </p:spPr>
      </p:pic>
      <p:pic>
        <p:nvPicPr>
          <p:cNvPr id="152" name="Google Shape;152;gb3dbfca289_1_22"/>
          <p:cNvPicPr preferRelativeResize="0"/>
          <p:nvPr/>
        </p:nvPicPr>
        <p:blipFill rotWithShape="1">
          <a:blip r:embed="rId5">
            <a:alphaModFix/>
          </a:blip>
          <a:srcRect b="0" l="0" r="0" t="0"/>
          <a:stretch/>
        </p:blipFill>
        <p:spPr>
          <a:xfrm>
            <a:off x="4860037" y="4174501"/>
            <a:ext cx="2120926" cy="821528"/>
          </a:xfrm>
          <a:prstGeom prst="rect">
            <a:avLst/>
          </a:prstGeom>
          <a:noFill/>
          <a:ln>
            <a:noFill/>
          </a:ln>
        </p:spPr>
      </p:pic>
      <p:pic>
        <p:nvPicPr>
          <p:cNvPr id="153" name="Google Shape;153;gb3dbfca289_1_22"/>
          <p:cNvPicPr preferRelativeResize="0"/>
          <p:nvPr/>
        </p:nvPicPr>
        <p:blipFill rotWithShape="1">
          <a:blip r:embed="rId6">
            <a:alphaModFix/>
          </a:blip>
          <a:srcRect b="0" l="-5020" r="5018" t="0"/>
          <a:stretch/>
        </p:blipFill>
        <p:spPr>
          <a:xfrm>
            <a:off x="4460238" y="1966625"/>
            <a:ext cx="2665687" cy="1258800"/>
          </a:xfrm>
          <a:prstGeom prst="rect">
            <a:avLst/>
          </a:prstGeom>
          <a:noFill/>
          <a:ln>
            <a:noFill/>
          </a:ln>
        </p:spPr>
      </p:pic>
      <p:pic>
        <p:nvPicPr>
          <p:cNvPr id="154" name="Google Shape;154;gb3dbfca289_1_22"/>
          <p:cNvPicPr preferRelativeResize="0"/>
          <p:nvPr/>
        </p:nvPicPr>
        <p:blipFill rotWithShape="1">
          <a:blip r:embed="rId7">
            <a:alphaModFix/>
          </a:blip>
          <a:srcRect b="0" l="0" r="0" t="0"/>
          <a:stretch/>
        </p:blipFill>
        <p:spPr>
          <a:xfrm>
            <a:off x="4916025" y="3313525"/>
            <a:ext cx="2008950" cy="860975"/>
          </a:xfrm>
          <a:prstGeom prst="rect">
            <a:avLst/>
          </a:prstGeom>
          <a:noFill/>
          <a:ln>
            <a:noFill/>
          </a:ln>
        </p:spPr>
      </p:pic>
      <p:pic>
        <p:nvPicPr>
          <p:cNvPr id="155" name="Google Shape;155;gb3dbfca289_1_22"/>
          <p:cNvPicPr preferRelativeResize="0"/>
          <p:nvPr/>
        </p:nvPicPr>
        <p:blipFill rotWithShape="1">
          <a:blip r:embed="rId8">
            <a:alphaModFix/>
          </a:blip>
          <a:srcRect b="0" l="0" r="0" t="0"/>
          <a:stretch/>
        </p:blipFill>
        <p:spPr>
          <a:xfrm>
            <a:off x="7429750" y="3225425"/>
            <a:ext cx="928473" cy="1190627"/>
          </a:xfrm>
          <a:prstGeom prst="rect">
            <a:avLst/>
          </a:prstGeom>
          <a:noFill/>
          <a:ln>
            <a:noFill/>
          </a:ln>
        </p:spPr>
      </p:pic>
      <p:pic>
        <p:nvPicPr>
          <p:cNvPr id="156" name="Google Shape;156;gb3dbfca289_1_22"/>
          <p:cNvPicPr preferRelativeResize="0"/>
          <p:nvPr/>
        </p:nvPicPr>
        <p:blipFill rotWithShape="1">
          <a:blip r:embed="rId9">
            <a:alphaModFix/>
          </a:blip>
          <a:srcRect b="0" l="0" r="0" t="0"/>
          <a:stretch/>
        </p:blipFill>
        <p:spPr>
          <a:xfrm>
            <a:off x="8677463" y="4238182"/>
            <a:ext cx="2778126" cy="619405"/>
          </a:xfrm>
          <a:prstGeom prst="rect">
            <a:avLst/>
          </a:prstGeom>
          <a:noFill/>
          <a:ln>
            <a:noFill/>
          </a:ln>
        </p:spPr>
      </p:pic>
      <p:pic>
        <p:nvPicPr>
          <p:cNvPr id="157" name="Google Shape;157;gb3dbfca289_1_22"/>
          <p:cNvPicPr preferRelativeResize="0"/>
          <p:nvPr/>
        </p:nvPicPr>
        <p:blipFill rotWithShape="1">
          <a:blip r:embed="rId10">
            <a:alphaModFix/>
          </a:blip>
          <a:srcRect b="12025" l="23884" r="28636" t="29628"/>
          <a:stretch/>
        </p:blipFill>
        <p:spPr>
          <a:xfrm>
            <a:off x="9160652" y="3092825"/>
            <a:ext cx="1811772" cy="860975"/>
          </a:xfrm>
          <a:prstGeom prst="rect">
            <a:avLst/>
          </a:prstGeom>
          <a:noFill/>
          <a:ln>
            <a:noFill/>
          </a:ln>
        </p:spPr>
      </p:pic>
      <p:pic>
        <p:nvPicPr>
          <p:cNvPr id="158" name="Google Shape;158;gb3dbfca289_1_22"/>
          <p:cNvPicPr preferRelativeResize="0"/>
          <p:nvPr/>
        </p:nvPicPr>
        <p:blipFill rotWithShape="1">
          <a:blip r:embed="rId11">
            <a:alphaModFix/>
          </a:blip>
          <a:srcRect b="0" l="0" r="0" t="0"/>
          <a:stretch/>
        </p:blipFill>
        <p:spPr>
          <a:xfrm>
            <a:off x="9246551" y="1947475"/>
            <a:ext cx="1725861" cy="86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gb3dbfca289_0_9"/>
          <p:cNvSpPr/>
          <p:nvPr/>
        </p:nvSpPr>
        <p:spPr>
          <a:xfrm>
            <a:off x="447817" y="5141974"/>
            <a:ext cx="11290800" cy="125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gb3dbfca289_0_9"/>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166" name="Google Shape;166;gb3dbfca289_0_9"/>
          <p:cNvSpPr txBox="1"/>
          <p:nvPr/>
        </p:nvSpPr>
        <p:spPr>
          <a:xfrm>
            <a:off x="3824850" y="2365200"/>
            <a:ext cx="4542300" cy="21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s-ES" sz="12000" u="none" cap="none" strike="noStrike">
                <a:solidFill>
                  <a:srgbClr val="2D58AC"/>
                </a:solidFill>
                <a:latin typeface="Gill Sans"/>
                <a:ea typeface="Gill Sans"/>
                <a:cs typeface="Gill Sans"/>
                <a:sym typeface="Gill Sans"/>
              </a:rPr>
              <a:t>Datos</a:t>
            </a:r>
            <a:endParaRPr b="0" i="0" sz="12000" u="none" cap="none" strike="noStrike">
              <a:solidFill>
                <a:srgbClr val="2D58AC"/>
              </a:solidFill>
              <a:latin typeface="Gill Sans"/>
              <a:ea typeface="Gill Sans"/>
              <a:cs typeface="Gill Sans"/>
              <a:sym typeface="Gill Sans"/>
            </a:endParaRPr>
          </a:p>
        </p:txBody>
      </p:sp>
      <p:pic>
        <p:nvPicPr>
          <p:cNvPr id="167" name="Google Shape;167;gb3dbfca289_0_9"/>
          <p:cNvPicPr preferRelativeResize="0"/>
          <p:nvPr/>
        </p:nvPicPr>
        <p:blipFill rotWithShape="1">
          <a:blip r:embed="rId4">
            <a:alphaModFix/>
          </a:blip>
          <a:srcRect b="0" l="0" r="0" t="0"/>
          <a:stretch/>
        </p:blipFill>
        <p:spPr>
          <a:xfrm>
            <a:off x="8090925" y="1668975"/>
            <a:ext cx="3520050" cy="3520050"/>
          </a:xfrm>
          <a:prstGeom prst="rect">
            <a:avLst/>
          </a:prstGeom>
          <a:noFill/>
          <a:ln>
            <a:noFill/>
          </a:ln>
        </p:spPr>
      </p:pic>
      <p:pic>
        <p:nvPicPr>
          <p:cNvPr id="168" name="Google Shape;168;gb3dbfca289_0_9"/>
          <p:cNvPicPr preferRelativeResize="0"/>
          <p:nvPr/>
        </p:nvPicPr>
        <p:blipFill rotWithShape="1">
          <a:blip r:embed="rId5">
            <a:alphaModFix/>
          </a:blip>
          <a:srcRect b="0" l="0" r="0" t="0"/>
          <a:stretch/>
        </p:blipFill>
        <p:spPr>
          <a:xfrm>
            <a:off x="447825" y="1621925"/>
            <a:ext cx="3520050" cy="3520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pic>
        <p:nvPicPr>
          <p:cNvPr id="174" name="Google Shape;174;gb3dbfca289_1_38"/>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175" name="Google Shape;175;gb3dbfca289_1_38"/>
          <p:cNvSpPr txBox="1"/>
          <p:nvPr/>
        </p:nvSpPr>
        <p:spPr>
          <a:xfrm>
            <a:off x="-133150" y="579375"/>
            <a:ext cx="4058700" cy="5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2D58AC"/>
              </a:solidFill>
              <a:latin typeface="Gill Sans"/>
              <a:ea typeface="Gill Sans"/>
              <a:cs typeface="Gill Sans"/>
              <a:sym typeface="Gill Sans"/>
            </a:endParaRPr>
          </a:p>
        </p:txBody>
      </p:sp>
      <p:sp>
        <p:nvSpPr>
          <p:cNvPr id="176" name="Google Shape;176;gb3dbfca289_1_38"/>
          <p:cNvSpPr txBox="1"/>
          <p:nvPr/>
        </p:nvSpPr>
        <p:spPr>
          <a:xfrm>
            <a:off x="4690300" y="787400"/>
            <a:ext cx="3486300" cy="7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s-ES" sz="2400">
                <a:solidFill>
                  <a:srgbClr val="FFFFFF"/>
                </a:solidFill>
                <a:latin typeface="Gill Sans"/>
                <a:ea typeface="Gill Sans"/>
                <a:cs typeface="Gill Sans"/>
                <a:sym typeface="Gill Sans"/>
              </a:rPr>
              <a:t>Obtención de datos</a:t>
            </a:r>
            <a:endParaRPr b="0" i="0" sz="2400" u="none" cap="none" strike="noStrike">
              <a:solidFill>
                <a:srgbClr val="FFFFFF"/>
              </a:solidFill>
              <a:latin typeface="Gill Sans"/>
              <a:ea typeface="Gill Sans"/>
              <a:cs typeface="Gill Sans"/>
              <a:sym typeface="Gill Sans"/>
            </a:endParaRPr>
          </a:p>
        </p:txBody>
      </p:sp>
      <p:pic>
        <p:nvPicPr>
          <p:cNvPr id="177" name="Google Shape;177;gb3dbfca289_1_38"/>
          <p:cNvPicPr preferRelativeResize="0"/>
          <p:nvPr/>
        </p:nvPicPr>
        <p:blipFill rotWithShape="1">
          <a:blip r:embed="rId4">
            <a:alphaModFix/>
          </a:blip>
          <a:srcRect b="0" l="0" r="0" t="0"/>
          <a:stretch/>
        </p:blipFill>
        <p:spPr>
          <a:xfrm>
            <a:off x="536100" y="1990125"/>
            <a:ext cx="4340850" cy="4703250"/>
          </a:xfrm>
          <a:prstGeom prst="rect">
            <a:avLst/>
          </a:prstGeom>
          <a:noFill/>
          <a:ln>
            <a:noFill/>
          </a:ln>
        </p:spPr>
      </p:pic>
      <p:pic>
        <p:nvPicPr>
          <p:cNvPr id="178" name="Google Shape;178;gb3dbfca289_1_38"/>
          <p:cNvPicPr preferRelativeResize="0"/>
          <p:nvPr/>
        </p:nvPicPr>
        <p:blipFill rotWithShape="1">
          <a:blip r:embed="rId5">
            <a:alphaModFix/>
          </a:blip>
          <a:srcRect b="0" l="0" r="29403" t="0"/>
          <a:stretch/>
        </p:blipFill>
        <p:spPr>
          <a:xfrm>
            <a:off x="5755976" y="1921125"/>
            <a:ext cx="2420625" cy="4703250"/>
          </a:xfrm>
          <a:prstGeom prst="rect">
            <a:avLst/>
          </a:prstGeom>
          <a:noFill/>
          <a:ln>
            <a:noFill/>
          </a:ln>
        </p:spPr>
      </p:pic>
      <p:cxnSp>
        <p:nvCxnSpPr>
          <p:cNvPr id="179" name="Google Shape;179;gb3dbfca289_1_38"/>
          <p:cNvCxnSpPr/>
          <p:nvPr/>
        </p:nvCxnSpPr>
        <p:spPr>
          <a:xfrm>
            <a:off x="4175600" y="2508675"/>
            <a:ext cx="1122000" cy="247500"/>
          </a:xfrm>
          <a:prstGeom prst="straightConnector1">
            <a:avLst/>
          </a:prstGeom>
          <a:noFill/>
          <a:ln cap="flat" cmpd="sng" w="38100">
            <a:solidFill>
              <a:srgbClr val="2D58AC"/>
            </a:solidFill>
            <a:prstDash val="solid"/>
            <a:round/>
            <a:headEnd len="sm" w="sm" type="none"/>
            <a:tailEnd len="med" w="med" type="triangle"/>
          </a:ln>
        </p:spPr>
      </p:cxnSp>
      <p:pic>
        <p:nvPicPr>
          <p:cNvPr id="180" name="Google Shape;180;gb3dbfca289_1_38"/>
          <p:cNvPicPr preferRelativeResize="0"/>
          <p:nvPr/>
        </p:nvPicPr>
        <p:blipFill rotWithShape="1">
          <a:blip r:embed="rId6">
            <a:alphaModFix/>
          </a:blip>
          <a:srcRect b="0" l="0" r="0" t="0"/>
          <a:stretch/>
        </p:blipFill>
        <p:spPr>
          <a:xfrm>
            <a:off x="8560425" y="1852125"/>
            <a:ext cx="2420625" cy="48412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pic>
        <p:nvPicPr>
          <p:cNvPr id="186" name="Google Shape;186;gb3dbfca289_1_55"/>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187" name="Google Shape;187;gb3dbfca289_1_55"/>
          <p:cNvSpPr txBox="1"/>
          <p:nvPr/>
        </p:nvSpPr>
        <p:spPr>
          <a:xfrm>
            <a:off x="-133150" y="579375"/>
            <a:ext cx="4058700" cy="5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2D58AC"/>
              </a:solidFill>
              <a:latin typeface="Gill Sans"/>
              <a:ea typeface="Gill Sans"/>
              <a:cs typeface="Gill Sans"/>
              <a:sym typeface="Gill Sans"/>
            </a:endParaRPr>
          </a:p>
        </p:txBody>
      </p:sp>
      <p:sp>
        <p:nvSpPr>
          <p:cNvPr id="188" name="Google Shape;188;gb3dbfca289_1_55"/>
          <p:cNvSpPr txBox="1"/>
          <p:nvPr/>
        </p:nvSpPr>
        <p:spPr>
          <a:xfrm>
            <a:off x="4763775" y="787400"/>
            <a:ext cx="3486300" cy="7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s-ES" sz="2400">
                <a:solidFill>
                  <a:schemeClr val="lt1"/>
                </a:solidFill>
                <a:latin typeface="Gill Sans"/>
                <a:ea typeface="Gill Sans"/>
                <a:cs typeface="Gill Sans"/>
                <a:sym typeface="Gill Sans"/>
              </a:rPr>
              <a:t>Obtención de datos 2</a:t>
            </a:r>
            <a:endParaRPr b="0" i="0" sz="2400" u="none" cap="none" strike="noStrike">
              <a:solidFill>
                <a:srgbClr val="FFFFFF"/>
              </a:solidFill>
              <a:latin typeface="Gill Sans"/>
              <a:ea typeface="Gill Sans"/>
              <a:cs typeface="Gill Sans"/>
              <a:sym typeface="Gill Sans"/>
            </a:endParaRPr>
          </a:p>
        </p:txBody>
      </p:sp>
      <p:pic>
        <p:nvPicPr>
          <p:cNvPr id="189" name="Google Shape;189;gb3dbfca289_1_55"/>
          <p:cNvPicPr preferRelativeResize="0"/>
          <p:nvPr/>
        </p:nvPicPr>
        <p:blipFill rotWithShape="1">
          <a:blip r:embed="rId4">
            <a:alphaModFix/>
          </a:blip>
          <a:srcRect b="0" l="0" r="0" t="0"/>
          <a:stretch/>
        </p:blipFill>
        <p:spPr>
          <a:xfrm>
            <a:off x="450000" y="1990125"/>
            <a:ext cx="4478849" cy="4401925"/>
          </a:xfrm>
          <a:prstGeom prst="rect">
            <a:avLst/>
          </a:prstGeom>
          <a:noFill/>
          <a:ln>
            <a:noFill/>
          </a:ln>
        </p:spPr>
      </p:pic>
      <p:cxnSp>
        <p:nvCxnSpPr>
          <p:cNvPr id="190" name="Google Shape;190;gb3dbfca289_1_55"/>
          <p:cNvCxnSpPr/>
          <p:nvPr/>
        </p:nvCxnSpPr>
        <p:spPr>
          <a:xfrm flipH="1" rot="10800000">
            <a:off x="5027824" y="4188513"/>
            <a:ext cx="1454100" cy="5100"/>
          </a:xfrm>
          <a:prstGeom prst="straightConnector1">
            <a:avLst/>
          </a:prstGeom>
          <a:noFill/>
          <a:ln cap="flat" cmpd="sng" w="38100">
            <a:solidFill>
              <a:srgbClr val="2D58AC"/>
            </a:solidFill>
            <a:prstDash val="solid"/>
            <a:round/>
            <a:headEnd len="sm" w="sm" type="none"/>
            <a:tailEnd len="med" w="med" type="triangle"/>
          </a:ln>
        </p:spPr>
      </p:cxnSp>
      <p:pic>
        <p:nvPicPr>
          <p:cNvPr id="191" name="Google Shape;191;gb3dbfca289_1_55"/>
          <p:cNvPicPr preferRelativeResize="0"/>
          <p:nvPr/>
        </p:nvPicPr>
        <p:blipFill rotWithShape="1">
          <a:blip r:embed="rId5">
            <a:alphaModFix/>
          </a:blip>
          <a:srcRect b="0" l="0" r="0" t="31285"/>
          <a:stretch/>
        </p:blipFill>
        <p:spPr>
          <a:xfrm>
            <a:off x="6670625" y="1894162"/>
            <a:ext cx="2563000" cy="4593850"/>
          </a:xfrm>
          <a:prstGeom prst="rect">
            <a:avLst/>
          </a:prstGeom>
          <a:noFill/>
          <a:ln>
            <a:noFill/>
          </a:ln>
        </p:spPr>
      </p:pic>
      <p:pic>
        <p:nvPicPr>
          <p:cNvPr id="192" name="Google Shape;192;gb3dbfca289_1_55"/>
          <p:cNvPicPr preferRelativeResize="0"/>
          <p:nvPr/>
        </p:nvPicPr>
        <p:blipFill rotWithShape="1">
          <a:blip r:embed="rId6">
            <a:alphaModFix/>
          </a:blip>
          <a:srcRect b="0" l="0" r="0" t="0"/>
          <a:stretch/>
        </p:blipFill>
        <p:spPr>
          <a:xfrm>
            <a:off x="9233625" y="3152775"/>
            <a:ext cx="2653575" cy="24501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pic>
        <p:nvPicPr>
          <p:cNvPr id="198" name="Google Shape;198;gb3dbfca289_0_63"/>
          <p:cNvPicPr preferRelativeResize="0"/>
          <p:nvPr/>
        </p:nvPicPr>
        <p:blipFill rotWithShape="1">
          <a:blip r:embed="rId3">
            <a:alphaModFix/>
          </a:blip>
          <a:srcRect b="27726" l="8871" r="8366" t="27758"/>
          <a:stretch/>
        </p:blipFill>
        <p:spPr>
          <a:xfrm>
            <a:off x="0" y="0"/>
            <a:ext cx="2120925" cy="579375"/>
          </a:xfrm>
          <a:prstGeom prst="rect">
            <a:avLst/>
          </a:prstGeom>
          <a:noFill/>
          <a:ln>
            <a:noFill/>
          </a:ln>
        </p:spPr>
      </p:pic>
      <p:sp>
        <p:nvSpPr>
          <p:cNvPr id="199" name="Google Shape;199;gb3dbfca289_0_63"/>
          <p:cNvSpPr txBox="1"/>
          <p:nvPr/>
        </p:nvSpPr>
        <p:spPr>
          <a:xfrm>
            <a:off x="-133150" y="579375"/>
            <a:ext cx="4058700" cy="5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2D58AC"/>
              </a:solidFill>
              <a:latin typeface="Gill Sans"/>
              <a:ea typeface="Gill Sans"/>
              <a:cs typeface="Gill Sans"/>
              <a:sym typeface="Gill Sans"/>
            </a:endParaRPr>
          </a:p>
        </p:txBody>
      </p:sp>
      <p:sp>
        <p:nvSpPr>
          <p:cNvPr id="200" name="Google Shape;200;gb3dbfca289_0_63"/>
          <p:cNvSpPr txBox="1"/>
          <p:nvPr/>
        </p:nvSpPr>
        <p:spPr>
          <a:xfrm>
            <a:off x="4913250" y="806075"/>
            <a:ext cx="3486300" cy="7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FFFFFF"/>
                </a:solidFill>
                <a:latin typeface="Gill Sans"/>
                <a:ea typeface="Gill Sans"/>
                <a:cs typeface="Gill Sans"/>
                <a:sym typeface="Gill Sans"/>
              </a:rPr>
              <a:t>Web Scraping</a:t>
            </a:r>
            <a:endParaRPr b="0" i="0" sz="2400" u="none" cap="none" strike="noStrike">
              <a:solidFill>
                <a:srgbClr val="FFFFFF"/>
              </a:solidFill>
              <a:latin typeface="Gill Sans"/>
              <a:ea typeface="Gill Sans"/>
              <a:cs typeface="Gill Sans"/>
              <a:sym typeface="Gill Sans"/>
            </a:endParaRPr>
          </a:p>
        </p:txBody>
      </p:sp>
      <p:pic>
        <p:nvPicPr>
          <p:cNvPr id="201" name="Google Shape;201;gb3dbfca289_0_63"/>
          <p:cNvPicPr preferRelativeResize="0"/>
          <p:nvPr/>
        </p:nvPicPr>
        <p:blipFill rotWithShape="1">
          <a:blip r:embed="rId4">
            <a:alphaModFix/>
          </a:blip>
          <a:srcRect b="0" l="0" r="0" t="0"/>
          <a:stretch/>
        </p:blipFill>
        <p:spPr>
          <a:xfrm>
            <a:off x="1712237" y="1884775"/>
            <a:ext cx="8767526" cy="4764775"/>
          </a:xfrm>
          <a:prstGeom prst="rect">
            <a:avLst/>
          </a:prstGeom>
          <a:noFill/>
          <a:ln>
            <a:noFill/>
          </a:ln>
        </p:spPr>
      </p:pic>
      <p:pic>
        <p:nvPicPr>
          <p:cNvPr id="202" name="Google Shape;202;gb3dbfca289_0_63"/>
          <p:cNvPicPr preferRelativeResize="0"/>
          <p:nvPr/>
        </p:nvPicPr>
        <p:blipFill rotWithShape="1">
          <a:blip r:embed="rId5">
            <a:alphaModFix/>
          </a:blip>
          <a:srcRect b="0" l="0" r="0" t="0"/>
          <a:stretch/>
        </p:blipFill>
        <p:spPr>
          <a:xfrm>
            <a:off x="53600" y="4554150"/>
            <a:ext cx="1553750" cy="1553775"/>
          </a:xfrm>
          <a:prstGeom prst="rect">
            <a:avLst/>
          </a:prstGeom>
          <a:noFill/>
          <a:ln>
            <a:noFill/>
          </a:ln>
        </p:spPr>
      </p:pic>
      <p:pic>
        <p:nvPicPr>
          <p:cNvPr id="203" name="Google Shape;203;gb3dbfca289_0_63"/>
          <p:cNvPicPr preferRelativeResize="0"/>
          <p:nvPr/>
        </p:nvPicPr>
        <p:blipFill rotWithShape="1">
          <a:blip r:embed="rId6">
            <a:alphaModFix/>
          </a:blip>
          <a:srcRect b="0" l="0" r="0" t="0"/>
          <a:stretch/>
        </p:blipFill>
        <p:spPr>
          <a:xfrm>
            <a:off x="9839600" y="2397625"/>
            <a:ext cx="2944525" cy="2719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videndo">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2020-12-03T15:29:17Z</dcterms:created>
  <dc:creator>PABLO ALVAREZ GARCIA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